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511" r:id="rId3"/>
    <p:sldId id="640" r:id="rId4"/>
    <p:sldId id="641" r:id="rId5"/>
    <p:sldId id="642" r:id="rId6"/>
    <p:sldId id="643" r:id="rId7"/>
    <p:sldId id="644" r:id="rId8"/>
    <p:sldId id="645" r:id="rId9"/>
    <p:sldId id="646" r:id="rId10"/>
    <p:sldId id="647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40" autoAdjust="0"/>
    <p:restoredTop sz="95324" autoAdjust="0"/>
  </p:normalViewPr>
  <p:slideViewPr>
    <p:cSldViewPr snapToGrid="0">
      <p:cViewPr varScale="1">
        <p:scale>
          <a:sx n="80" d="100"/>
          <a:sy n="80" d="100"/>
        </p:scale>
        <p:origin x="-12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niša Vuksan" userId="3af124f9-b8e7-46e3-9422-21ae1d17ac0b" providerId="ADAL" clId="{DCFC9F20-1690-4BC7-9B75-DCADE48AD547}"/>
    <pc:docChg chg="undo redo custSel addSld delSld modSld sldOrd">
      <pc:chgData name="Siniša Vuksan" userId="3af124f9-b8e7-46e3-9422-21ae1d17ac0b" providerId="ADAL" clId="{DCFC9F20-1690-4BC7-9B75-DCADE48AD547}" dt="2022-01-07T10:20:15.777" v="3965" actId="1036"/>
      <pc:docMkLst>
        <pc:docMk/>
      </pc:docMkLst>
      <pc:sldChg chg="modSp">
        <pc:chgData name="Siniša Vuksan" userId="3af124f9-b8e7-46e3-9422-21ae1d17ac0b" providerId="ADAL" clId="{DCFC9F20-1690-4BC7-9B75-DCADE48AD547}" dt="2022-01-07T08:40:21.529" v="4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DCFC9F20-1690-4BC7-9B75-DCADE48AD547}" dt="2022-01-07T08:40:21.529" v="4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add del">
        <pc:chgData name="Siniša Vuksan" userId="3af124f9-b8e7-46e3-9422-21ae1d17ac0b" providerId="ADAL" clId="{DCFC9F20-1690-4BC7-9B75-DCADE48AD547}" dt="2022-01-07T08:41:16.483" v="9" actId="47"/>
        <pc:sldMkLst>
          <pc:docMk/>
          <pc:sldMk cId="1307051177" sldId="398"/>
        </pc:sldMkLst>
      </pc:sldChg>
      <pc:sldChg chg="delSp modSp add mod ord delAnim modAnim">
        <pc:chgData name="Siniša Vuksan" userId="3af124f9-b8e7-46e3-9422-21ae1d17ac0b" providerId="ADAL" clId="{DCFC9F20-1690-4BC7-9B75-DCADE48AD547}" dt="2022-01-07T08:51:28.812" v="426"/>
        <pc:sldMkLst>
          <pc:docMk/>
          <pc:sldMk cId="200756692" sldId="511"/>
        </pc:sldMkLst>
        <pc:spChg chg="mod">
          <ac:chgData name="Siniša Vuksan" userId="3af124f9-b8e7-46e3-9422-21ae1d17ac0b" providerId="ADAL" clId="{DCFC9F20-1690-4BC7-9B75-DCADE48AD547}" dt="2022-01-07T08:48:13.533" v="211" actId="20577"/>
          <ac:spMkLst>
            <pc:docMk/>
            <pc:sldMk cId="200756692" sldId="511"/>
            <ac:spMk id="7" creationId="{43D2F9BC-6FD4-42DE-967C-AE4567A1CC39}"/>
          </ac:spMkLst>
        </pc:spChg>
        <pc:spChg chg="mod">
          <ac:chgData name="Siniša Vuksan" userId="3af124f9-b8e7-46e3-9422-21ae1d17ac0b" providerId="ADAL" clId="{DCFC9F20-1690-4BC7-9B75-DCADE48AD547}" dt="2022-01-07T08:47:28.941" v="206" actId="20577"/>
          <ac:spMkLst>
            <pc:docMk/>
            <pc:sldMk cId="200756692" sldId="511"/>
            <ac:spMk id="8" creationId="{A3B0F949-2805-4B8E-932B-15CB682A16FE}"/>
          </ac:spMkLst>
        </pc:spChg>
        <pc:spChg chg="mod">
          <ac:chgData name="Siniša Vuksan" userId="3af124f9-b8e7-46e3-9422-21ae1d17ac0b" providerId="ADAL" clId="{DCFC9F20-1690-4BC7-9B75-DCADE48AD547}" dt="2022-01-07T08:46:08.795" v="120" actId="20577"/>
          <ac:spMkLst>
            <pc:docMk/>
            <pc:sldMk cId="200756692" sldId="511"/>
            <ac:spMk id="9" creationId="{188D7D51-9D4C-40C4-848F-2F1A7CB953E2}"/>
          </ac:spMkLst>
        </pc:spChg>
        <pc:spChg chg="del">
          <ac:chgData name="Siniša Vuksan" userId="3af124f9-b8e7-46e3-9422-21ae1d17ac0b" providerId="ADAL" clId="{DCFC9F20-1690-4BC7-9B75-DCADE48AD547}" dt="2022-01-07T08:45:10.717" v="102" actId="478"/>
          <ac:spMkLst>
            <pc:docMk/>
            <pc:sldMk cId="200756692" sldId="511"/>
            <ac:spMk id="10" creationId="{4B2349A6-8903-43C1-9216-2DE1B381E62F}"/>
          </ac:spMkLst>
        </pc:spChg>
        <pc:spChg chg="mod">
          <ac:chgData name="Siniša Vuksan" userId="3af124f9-b8e7-46e3-9422-21ae1d17ac0b" providerId="ADAL" clId="{DCFC9F20-1690-4BC7-9B75-DCADE48AD547}" dt="2022-01-07T08:51:24.140" v="424" actId="20577"/>
          <ac:spMkLst>
            <pc:docMk/>
            <pc:sldMk cId="200756692" sldId="511"/>
            <ac:spMk id="12" creationId="{73EB294C-3FBC-41F9-9869-BCAEE40BCEE1}"/>
          </ac:spMkLst>
        </pc:spChg>
        <pc:spChg chg="mod">
          <ac:chgData name="Siniša Vuksan" userId="3af124f9-b8e7-46e3-9422-21ae1d17ac0b" providerId="ADAL" clId="{DCFC9F20-1690-4BC7-9B75-DCADE48AD547}" dt="2022-01-07T08:45:37.288" v="104" actId="14100"/>
          <ac:spMkLst>
            <pc:docMk/>
            <pc:sldMk cId="200756692" sldId="511"/>
            <ac:spMk id="27" creationId="{F58D0F7B-64E7-4310-8352-4092F1C232BD}"/>
          </ac:spMkLst>
        </pc:spChg>
        <pc:picChg chg="mod">
          <ac:chgData name="Siniša Vuksan" userId="3af124f9-b8e7-46e3-9422-21ae1d17ac0b" providerId="ADAL" clId="{DCFC9F20-1690-4BC7-9B75-DCADE48AD547}" dt="2022-01-07T08:48:10.314" v="209" actId="14826"/>
          <ac:picMkLst>
            <pc:docMk/>
            <pc:sldMk cId="200756692" sldId="511"/>
            <ac:picMk id="2" creationId="{1E44272B-FD29-468B-BDAF-9E2617D04BB1}"/>
          </ac:picMkLst>
        </pc:picChg>
        <pc:picChg chg="mod">
          <ac:chgData name="Siniša Vuksan" userId="3af124f9-b8e7-46e3-9422-21ae1d17ac0b" providerId="ADAL" clId="{DCFC9F20-1690-4BC7-9B75-DCADE48AD547}" dt="2022-01-07T08:50:27.893" v="258" actId="1035"/>
          <ac:picMkLst>
            <pc:docMk/>
            <pc:sldMk cId="200756692" sldId="511"/>
            <ac:picMk id="11" creationId="{3E9A7EDC-7833-4392-932A-B57D4D58E5CC}"/>
          </ac:picMkLst>
        </pc:picChg>
      </pc:sldChg>
      <pc:sldChg chg="modSp ord modAnim">
        <pc:chgData name="Siniša Vuksan" userId="3af124f9-b8e7-46e3-9422-21ae1d17ac0b" providerId="ADAL" clId="{DCFC9F20-1690-4BC7-9B75-DCADE48AD547}" dt="2022-01-07T09:28:06.038" v="1459" actId="20577"/>
        <pc:sldMkLst>
          <pc:docMk/>
          <pc:sldMk cId="4160902316" sldId="535"/>
        </pc:sldMkLst>
        <pc:spChg chg="mod">
          <ac:chgData name="Siniša Vuksan" userId="3af124f9-b8e7-46e3-9422-21ae1d17ac0b" providerId="ADAL" clId="{DCFC9F20-1690-4BC7-9B75-DCADE48AD547}" dt="2022-01-07T09:28:06.038" v="1459" actId="20577"/>
          <ac:spMkLst>
            <pc:docMk/>
            <pc:sldMk cId="4160902316" sldId="535"/>
            <ac:spMk id="18" creationId="{8619A0A9-4971-4637-BA0B-39A4F5D24D27}"/>
          </ac:spMkLst>
        </pc:spChg>
      </pc:sldChg>
      <pc:sldChg chg="modSp add mod ord modAnim">
        <pc:chgData name="Siniša Vuksan" userId="3af124f9-b8e7-46e3-9422-21ae1d17ac0b" providerId="ADAL" clId="{DCFC9F20-1690-4BC7-9B75-DCADE48AD547}" dt="2022-01-07T09:27:01.754" v="1422"/>
        <pc:sldMkLst>
          <pc:docMk/>
          <pc:sldMk cId="2214849720" sldId="546"/>
        </pc:sldMkLst>
        <pc:spChg chg="mod">
          <ac:chgData name="Siniša Vuksan" userId="3af124f9-b8e7-46e3-9422-21ae1d17ac0b" providerId="ADAL" clId="{DCFC9F20-1690-4BC7-9B75-DCADE48AD547}" dt="2022-01-07T09:21:33.445" v="1107" actId="14100"/>
          <ac:spMkLst>
            <pc:docMk/>
            <pc:sldMk cId="2214849720" sldId="546"/>
            <ac:spMk id="6" creationId="{010AB125-9086-4261-98B4-FC5A0801347C}"/>
          </ac:spMkLst>
        </pc:spChg>
        <pc:picChg chg="mod">
          <ac:chgData name="Siniša Vuksan" userId="3af124f9-b8e7-46e3-9422-21ae1d17ac0b" providerId="ADAL" clId="{DCFC9F20-1690-4BC7-9B75-DCADE48AD547}" dt="2022-01-07T09:22:06.718" v="1109" actId="1076"/>
          <ac:picMkLst>
            <pc:docMk/>
            <pc:sldMk cId="2214849720" sldId="546"/>
            <ac:picMk id="2" creationId="{B69E1C10-ACFD-49C4-B019-6B92ED78F85E}"/>
          </ac:picMkLst>
        </pc:picChg>
        <pc:picChg chg="mod">
          <ac:chgData name="Siniša Vuksan" userId="3af124f9-b8e7-46e3-9422-21ae1d17ac0b" providerId="ADAL" clId="{DCFC9F20-1690-4BC7-9B75-DCADE48AD547}" dt="2022-01-07T09:20:56.573" v="1100" actId="14826"/>
          <ac:picMkLst>
            <pc:docMk/>
            <pc:sldMk cId="2214849720" sldId="546"/>
            <ac:picMk id="4" creationId="{1B2619D9-4F98-4A11-8FFE-57C7EB1F529A}"/>
          </ac:picMkLst>
        </pc:picChg>
      </pc:sldChg>
      <pc:sldChg chg="del">
        <pc:chgData name="Siniša Vuksan" userId="3af124f9-b8e7-46e3-9422-21ae1d17ac0b" providerId="ADAL" clId="{DCFC9F20-1690-4BC7-9B75-DCADE48AD547}" dt="2022-01-07T08:51:31.939" v="427" actId="47"/>
        <pc:sldMkLst>
          <pc:docMk/>
          <pc:sldMk cId="3801261537" sldId="578"/>
        </pc:sldMkLst>
      </pc:sldChg>
      <pc:sldChg chg="addSp delSp modSp add mod ord delAnim modAnim">
        <pc:chgData name="Siniša Vuksan" userId="3af124f9-b8e7-46e3-9422-21ae1d17ac0b" providerId="ADAL" clId="{DCFC9F20-1690-4BC7-9B75-DCADE48AD547}" dt="2022-01-07T10:20:15.777" v="3965" actId="1036"/>
        <pc:sldMkLst>
          <pc:docMk/>
          <pc:sldMk cId="4293542327" sldId="603"/>
        </pc:sldMkLst>
        <pc:spChg chg="mod">
          <ac:chgData name="Siniša Vuksan" userId="3af124f9-b8e7-46e3-9422-21ae1d17ac0b" providerId="ADAL" clId="{DCFC9F20-1690-4BC7-9B75-DCADE48AD547}" dt="2022-01-07T10:20:15.777" v="3965" actId="1036"/>
          <ac:spMkLst>
            <pc:docMk/>
            <pc:sldMk cId="4293542327" sldId="603"/>
            <ac:spMk id="5" creationId="{5113B0C7-6BE1-4DEB-AB1A-227C76A8ACF2}"/>
          </ac:spMkLst>
        </pc:spChg>
        <pc:picChg chg="mod">
          <ac:chgData name="Siniša Vuksan" userId="3af124f9-b8e7-46e3-9422-21ae1d17ac0b" providerId="ADAL" clId="{DCFC9F20-1690-4BC7-9B75-DCADE48AD547}" dt="2022-01-07T10:20:15.777" v="3965" actId="1036"/>
          <ac:picMkLst>
            <pc:docMk/>
            <pc:sldMk cId="4293542327" sldId="603"/>
            <ac:picMk id="2" creationId="{B69E1C10-ACFD-49C4-B019-6B92ED78F85E}"/>
          </ac:picMkLst>
        </pc:picChg>
        <pc:picChg chg="mod">
          <ac:chgData name="Siniša Vuksan" userId="3af124f9-b8e7-46e3-9422-21ae1d17ac0b" providerId="ADAL" clId="{DCFC9F20-1690-4BC7-9B75-DCADE48AD547}" dt="2022-01-07T09:21:01.027" v="1101" actId="14826"/>
          <ac:picMkLst>
            <pc:docMk/>
            <pc:sldMk cId="4293542327" sldId="603"/>
            <ac:picMk id="4" creationId="{1B2619D9-4F98-4A11-8FFE-57C7EB1F529A}"/>
          </ac:picMkLst>
        </pc:picChg>
        <pc:picChg chg="add del mod">
          <ac:chgData name="Siniša Vuksan" userId="3af124f9-b8e7-46e3-9422-21ae1d17ac0b" providerId="ADAL" clId="{DCFC9F20-1690-4BC7-9B75-DCADE48AD547}" dt="2022-01-07T09:26:23.181" v="1411" actId="478"/>
          <ac:picMkLst>
            <pc:docMk/>
            <pc:sldMk cId="4293542327" sldId="603"/>
            <ac:picMk id="6" creationId="{51644E56-BE24-42E4-BC53-BB5FF1097F2B}"/>
          </ac:picMkLst>
        </pc:picChg>
      </pc:sldChg>
      <pc:sldChg chg="del">
        <pc:chgData name="Siniša Vuksan" userId="3af124f9-b8e7-46e3-9422-21ae1d17ac0b" providerId="ADAL" clId="{DCFC9F20-1690-4BC7-9B75-DCADE48AD547}" dt="2022-01-07T10:11:25.474" v="3795" actId="47"/>
        <pc:sldMkLst>
          <pc:docMk/>
          <pc:sldMk cId="1793765505" sldId="606"/>
        </pc:sldMkLst>
      </pc:sldChg>
      <pc:sldChg chg="add del">
        <pc:chgData name="Siniša Vuksan" userId="3af124f9-b8e7-46e3-9422-21ae1d17ac0b" providerId="ADAL" clId="{DCFC9F20-1690-4BC7-9B75-DCADE48AD547}" dt="2022-01-07T10:11:53.838" v="3806" actId="47"/>
        <pc:sldMkLst>
          <pc:docMk/>
          <pc:sldMk cId="110929615" sldId="608"/>
        </pc:sldMkLst>
      </pc:sldChg>
      <pc:sldChg chg="delSp modSp mod ord delAnim modAnim">
        <pc:chgData name="Siniša Vuksan" userId="3af124f9-b8e7-46e3-9422-21ae1d17ac0b" providerId="ADAL" clId="{DCFC9F20-1690-4BC7-9B75-DCADE48AD547}" dt="2022-01-07T09:13:53.949" v="980"/>
        <pc:sldMkLst>
          <pc:docMk/>
          <pc:sldMk cId="1145165558" sldId="618"/>
        </pc:sldMkLst>
        <pc:spChg chg="mod">
          <ac:chgData name="Siniša Vuksan" userId="3af124f9-b8e7-46e3-9422-21ae1d17ac0b" providerId="ADAL" clId="{DCFC9F20-1690-4BC7-9B75-DCADE48AD547}" dt="2022-01-07T09:13:13.064" v="833" actId="20577"/>
          <ac:spMkLst>
            <pc:docMk/>
            <pc:sldMk cId="1145165558" sldId="618"/>
            <ac:spMk id="6" creationId="{010AB125-9086-4261-98B4-FC5A0801347C}"/>
          </ac:spMkLst>
        </pc:spChg>
        <pc:spChg chg="mod">
          <ac:chgData name="Siniša Vuksan" userId="3af124f9-b8e7-46e3-9422-21ae1d17ac0b" providerId="ADAL" clId="{DCFC9F20-1690-4BC7-9B75-DCADE48AD547}" dt="2022-01-07T09:12:24.378" v="757" actId="20577"/>
          <ac:spMkLst>
            <pc:docMk/>
            <pc:sldMk cId="1145165558" sldId="618"/>
            <ac:spMk id="9" creationId="{3EA06EF6-7A6B-4F01-A587-644C3061A24E}"/>
          </ac:spMkLst>
        </pc:spChg>
        <pc:spChg chg="mod">
          <ac:chgData name="Siniša Vuksan" userId="3af124f9-b8e7-46e3-9422-21ae1d17ac0b" providerId="ADAL" clId="{DCFC9F20-1690-4BC7-9B75-DCADE48AD547}" dt="2022-01-07T09:12:28.082" v="762" actId="20577"/>
          <ac:spMkLst>
            <pc:docMk/>
            <pc:sldMk cId="1145165558" sldId="618"/>
            <ac:spMk id="10" creationId="{638AD0B3-63DA-4014-B3BD-C456CF4C1234}"/>
          </ac:spMkLst>
        </pc:spChg>
        <pc:spChg chg="mod">
          <ac:chgData name="Siniša Vuksan" userId="3af124f9-b8e7-46e3-9422-21ae1d17ac0b" providerId="ADAL" clId="{DCFC9F20-1690-4BC7-9B75-DCADE48AD547}" dt="2022-01-07T09:12:31.537" v="766" actId="20577"/>
          <ac:spMkLst>
            <pc:docMk/>
            <pc:sldMk cId="1145165558" sldId="618"/>
            <ac:spMk id="11" creationId="{F724AF22-A4B7-48D9-B3ED-0E2CBC7067E6}"/>
          </ac:spMkLst>
        </pc:spChg>
        <pc:spChg chg="mod">
          <ac:chgData name="Siniša Vuksan" userId="3af124f9-b8e7-46e3-9422-21ae1d17ac0b" providerId="ADAL" clId="{DCFC9F20-1690-4BC7-9B75-DCADE48AD547}" dt="2022-01-07T09:12:38.788" v="770" actId="20577"/>
          <ac:spMkLst>
            <pc:docMk/>
            <pc:sldMk cId="1145165558" sldId="618"/>
            <ac:spMk id="12" creationId="{3BB5DCC8-06F8-40B2-9A5A-AA7F7C9D9680}"/>
          </ac:spMkLst>
        </pc:spChg>
        <pc:spChg chg="mod">
          <ac:chgData name="Siniša Vuksan" userId="3af124f9-b8e7-46e3-9422-21ae1d17ac0b" providerId="ADAL" clId="{DCFC9F20-1690-4BC7-9B75-DCADE48AD547}" dt="2022-01-07T09:12:42.304" v="773" actId="20577"/>
          <ac:spMkLst>
            <pc:docMk/>
            <pc:sldMk cId="1145165558" sldId="618"/>
            <ac:spMk id="13" creationId="{AFA0A900-F7C1-450F-A26A-2B73DA90B485}"/>
          </ac:spMkLst>
        </pc:spChg>
        <pc:spChg chg="mod">
          <ac:chgData name="Siniša Vuksan" userId="3af124f9-b8e7-46e3-9422-21ae1d17ac0b" providerId="ADAL" clId="{DCFC9F20-1690-4BC7-9B75-DCADE48AD547}" dt="2022-01-07T09:12:47.196" v="775" actId="20577"/>
          <ac:spMkLst>
            <pc:docMk/>
            <pc:sldMk cId="1145165558" sldId="618"/>
            <ac:spMk id="14" creationId="{179A0D4F-5079-40B6-BE92-2699BEFD5F0A}"/>
          </ac:spMkLst>
        </pc:spChg>
        <pc:spChg chg="mod">
          <ac:chgData name="Siniša Vuksan" userId="3af124f9-b8e7-46e3-9422-21ae1d17ac0b" providerId="ADAL" clId="{DCFC9F20-1690-4BC7-9B75-DCADE48AD547}" dt="2022-01-07T09:13:48.712" v="978" actId="20577"/>
          <ac:spMkLst>
            <pc:docMk/>
            <pc:sldMk cId="1145165558" sldId="618"/>
            <ac:spMk id="17" creationId="{D8BE46C8-CC6B-4A69-ABBD-E8613C2ABB0B}"/>
          </ac:spMkLst>
        </pc:spChg>
        <pc:picChg chg="mod">
          <ac:chgData name="Siniša Vuksan" userId="3af124f9-b8e7-46e3-9422-21ae1d17ac0b" providerId="ADAL" clId="{DCFC9F20-1690-4BC7-9B75-DCADE48AD547}" dt="2022-01-07T09:09:41.582" v="668" actId="1076"/>
          <ac:picMkLst>
            <pc:docMk/>
            <pc:sldMk cId="1145165558" sldId="618"/>
            <ac:picMk id="2" creationId="{B69E1C10-ACFD-49C4-B019-6B92ED78F85E}"/>
          </ac:picMkLst>
        </pc:picChg>
        <pc:picChg chg="mod">
          <ac:chgData name="Siniša Vuksan" userId="3af124f9-b8e7-46e3-9422-21ae1d17ac0b" providerId="ADAL" clId="{DCFC9F20-1690-4BC7-9B75-DCADE48AD547}" dt="2022-01-07T09:08:44.495" v="662" actId="14826"/>
          <ac:picMkLst>
            <pc:docMk/>
            <pc:sldMk cId="1145165558" sldId="618"/>
            <ac:picMk id="4" creationId="{1B2619D9-4F98-4A11-8FFE-57C7EB1F529A}"/>
          </ac:picMkLst>
        </pc:picChg>
        <pc:picChg chg="del">
          <ac:chgData name="Siniša Vuksan" userId="3af124f9-b8e7-46e3-9422-21ae1d17ac0b" providerId="ADAL" clId="{DCFC9F20-1690-4BC7-9B75-DCADE48AD547}" dt="2022-01-07T09:10:21.672" v="683" actId="478"/>
          <ac:picMkLst>
            <pc:docMk/>
            <pc:sldMk cId="1145165558" sldId="618"/>
            <ac:picMk id="8" creationId="{E130629E-3820-4C1C-B887-02414D6F08D6}"/>
          </ac:picMkLst>
        </pc:picChg>
        <pc:picChg chg="mod">
          <ac:chgData name="Siniša Vuksan" userId="3af124f9-b8e7-46e3-9422-21ae1d17ac0b" providerId="ADAL" clId="{DCFC9F20-1690-4BC7-9B75-DCADE48AD547}" dt="2022-01-07T09:11:34.031" v="741" actId="1038"/>
          <ac:picMkLst>
            <pc:docMk/>
            <pc:sldMk cId="1145165558" sldId="618"/>
            <ac:picMk id="16" creationId="{01FA9485-9F07-4033-8B70-18D1FDA6ED6E}"/>
          </ac:picMkLst>
        </pc:picChg>
      </pc:sldChg>
      <pc:sldChg chg="addSp delSp modSp mod ord modAnim">
        <pc:chgData name="Siniša Vuksan" userId="3af124f9-b8e7-46e3-9422-21ae1d17ac0b" providerId="ADAL" clId="{DCFC9F20-1690-4BC7-9B75-DCADE48AD547}" dt="2022-01-07T09:53:29.162" v="2426" actId="20577"/>
        <pc:sldMkLst>
          <pc:docMk/>
          <pc:sldMk cId="81267644" sldId="619"/>
        </pc:sldMkLst>
        <pc:spChg chg="mod">
          <ac:chgData name="Siniša Vuksan" userId="3af124f9-b8e7-46e3-9422-21ae1d17ac0b" providerId="ADAL" clId="{DCFC9F20-1690-4BC7-9B75-DCADE48AD547}" dt="2022-01-07T09:17:41.375" v="1048" actId="14100"/>
          <ac:spMkLst>
            <pc:docMk/>
            <pc:sldMk cId="81267644" sldId="619"/>
            <ac:spMk id="6" creationId="{010AB125-9086-4261-98B4-FC5A0801347C}"/>
          </ac:spMkLst>
        </pc:spChg>
        <pc:spChg chg="mod">
          <ac:chgData name="Siniša Vuksan" userId="3af124f9-b8e7-46e3-9422-21ae1d17ac0b" providerId="ADAL" clId="{DCFC9F20-1690-4BC7-9B75-DCADE48AD547}" dt="2022-01-07T09:53:29.162" v="2426" actId="20577"/>
          <ac:spMkLst>
            <pc:docMk/>
            <pc:sldMk cId="81267644" sldId="619"/>
            <ac:spMk id="7" creationId="{BD27CF50-1D5A-4213-9C4D-0ED4E94F5CE1}"/>
          </ac:spMkLst>
        </pc:spChg>
        <pc:spChg chg="add mod">
          <ac:chgData name="Siniša Vuksan" userId="3af124f9-b8e7-46e3-9422-21ae1d17ac0b" providerId="ADAL" clId="{DCFC9F20-1690-4BC7-9B75-DCADE48AD547}" dt="2022-01-07T09:18:21.827" v="1052" actId="1076"/>
          <ac:spMkLst>
            <pc:docMk/>
            <pc:sldMk cId="81267644" sldId="619"/>
            <ac:spMk id="8" creationId="{6C7F1AC6-931B-4D11-B711-A2CA54E2AC3A}"/>
          </ac:spMkLst>
        </pc:spChg>
        <pc:spChg chg="add mod">
          <ac:chgData name="Siniša Vuksan" userId="3af124f9-b8e7-46e3-9422-21ae1d17ac0b" providerId="ADAL" clId="{DCFC9F20-1690-4BC7-9B75-DCADE48AD547}" dt="2022-01-07T09:18:39.723" v="1065" actId="1036"/>
          <ac:spMkLst>
            <pc:docMk/>
            <pc:sldMk cId="81267644" sldId="619"/>
            <ac:spMk id="9" creationId="{2D5A2C49-0774-4FB9-B617-49EE64A93E12}"/>
          </ac:spMkLst>
        </pc:spChg>
        <pc:spChg chg="add mod">
          <ac:chgData name="Siniša Vuksan" userId="3af124f9-b8e7-46e3-9422-21ae1d17ac0b" providerId="ADAL" clId="{DCFC9F20-1690-4BC7-9B75-DCADE48AD547}" dt="2022-01-07T09:19:01.771" v="1070" actId="20577"/>
          <ac:spMkLst>
            <pc:docMk/>
            <pc:sldMk cId="81267644" sldId="619"/>
            <ac:spMk id="10" creationId="{DBC7631F-D13F-48D1-9E6A-8687847A5AD7}"/>
          </ac:spMkLst>
        </pc:spChg>
        <pc:spChg chg="add del mod">
          <ac:chgData name="Siniša Vuksan" userId="3af124f9-b8e7-46e3-9422-21ae1d17ac0b" providerId="ADAL" clId="{DCFC9F20-1690-4BC7-9B75-DCADE48AD547}" dt="2022-01-07T09:18:45.082" v="1068"/>
          <ac:spMkLst>
            <pc:docMk/>
            <pc:sldMk cId="81267644" sldId="619"/>
            <ac:spMk id="11" creationId="{5A0AE3D6-B537-4BA4-AA4C-C1C4A3C25813}"/>
          </ac:spMkLst>
        </pc:spChg>
        <pc:spChg chg="add mod">
          <ac:chgData name="Siniša Vuksan" userId="3af124f9-b8e7-46e3-9422-21ae1d17ac0b" providerId="ADAL" clId="{DCFC9F20-1690-4BC7-9B75-DCADE48AD547}" dt="2022-01-07T09:19:09.444" v="1077" actId="1036"/>
          <ac:spMkLst>
            <pc:docMk/>
            <pc:sldMk cId="81267644" sldId="619"/>
            <ac:spMk id="12" creationId="{40A76C33-5790-49AA-B06E-8F108DEB5CF5}"/>
          </ac:spMkLst>
        </pc:spChg>
        <pc:spChg chg="add mod">
          <ac:chgData name="Siniša Vuksan" userId="3af124f9-b8e7-46e3-9422-21ae1d17ac0b" providerId="ADAL" clId="{DCFC9F20-1690-4BC7-9B75-DCADE48AD547}" dt="2022-01-07T09:19:23.696" v="1082" actId="1036"/>
          <ac:spMkLst>
            <pc:docMk/>
            <pc:sldMk cId="81267644" sldId="619"/>
            <ac:spMk id="13" creationId="{4E230536-DAE6-438E-9759-90E59F533F6A}"/>
          </ac:spMkLst>
        </pc:spChg>
        <pc:spChg chg="add mod">
          <ac:chgData name="Siniša Vuksan" userId="3af124f9-b8e7-46e3-9422-21ae1d17ac0b" providerId="ADAL" clId="{DCFC9F20-1690-4BC7-9B75-DCADE48AD547}" dt="2022-01-07T09:19:30.698" v="1085" actId="1076"/>
          <ac:spMkLst>
            <pc:docMk/>
            <pc:sldMk cId="81267644" sldId="619"/>
            <ac:spMk id="14" creationId="{A378B717-2F43-4029-9A14-64E898BD5937}"/>
          </ac:spMkLst>
        </pc:spChg>
        <pc:spChg chg="add mod">
          <ac:chgData name="Siniša Vuksan" userId="3af124f9-b8e7-46e3-9422-21ae1d17ac0b" providerId="ADAL" clId="{DCFC9F20-1690-4BC7-9B75-DCADE48AD547}" dt="2022-01-07T09:19:38.403" v="1088" actId="20577"/>
          <ac:spMkLst>
            <pc:docMk/>
            <pc:sldMk cId="81267644" sldId="619"/>
            <ac:spMk id="15" creationId="{D2463C08-FC73-48ED-8204-7A006F7C23D1}"/>
          </ac:spMkLst>
        </pc:spChg>
        <pc:spChg chg="add mod">
          <ac:chgData name="Siniša Vuksan" userId="3af124f9-b8e7-46e3-9422-21ae1d17ac0b" providerId="ADAL" clId="{DCFC9F20-1690-4BC7-9B75-DCADE48AD547}" dt="2022-01-07T09:19:50.594" v="1091" actId="1076"/>
          <ac:spMkLst>
            <pc:docMk/>
            <pc:sldMk cId="81267644" sldId="619"/>
            <ac:spMk id="17" creationId="{53492658-AE67-4771-AD5A-35095419ECC5}"/>
          </ac:spMkLst>
        </pc:spChg>
        <pc:spChg chg="add mod">
          <ac:chgData name="Siniša Vuksan" userId="3af124f9-b8e7-46e3-9422-21ae1d17ac0b" providerId="ADAL" clId="{DCFC9F20-1690-4BC7-9B75-DCADE48AD547}" dt="2022-01-07T09:19:58.775" v="1096" actId="1036"/>
          <ac:spMkLst>
            <pc:docMk/>
            <pc:sldMk cId="81267644" sldId="619"/>
            <ac:spMk id="18" creationId="{2C0DC91E-1E19-442E-AF85-F801171135CB}"/>
          </ac:spMkLst>
        </pc:spChg>
        <pc:picChg chg="mod">
          <ac:chgData name="Siniša Vuksan" userId="3af124f9-b8e7-46e3-9422-21ae1d17ac0b" providerId="ADAL" clId="{DCFC9F20-1690-4BC7-9B75-DCADE48AD547}" dt="2022-01-07T09:16:24.764" v="986" actId="14826"/>
          <ac:picMkLst>
            <pc:docMk/>
            <pc:sldMk cId="81267644" sldId="619"/>
            <ac:picMk id="4" creationId="{1B2619D9-4F98-4A11-8FFE-57C7EB1F529A}"/>
          </ac:picMkLst>
        </pc:picChg>
        <pc:picChg chg="mod">
          <ac:chgData name="Siniša Vuksan" userId="3af124f9-b8e7-46e3-9422-21ae1d17ac0b" providerId="ADAL" clId="{DCFC9F20-1690-4BC7-9B75-DCADE48AD547}" dt="2022-01-07T09:18:32.142" v="1056" actId="1076"/>
          <ac:picMkLst>
            <pc:docMk/>
            <pc:sldMk cId="81267644" sldId="619"/>
            <ac:picMk id="16" creationId="{6FFE24D0-388A-4689-99F2-3E56360F9FD6}"/>
          </ac:picMkLst>
        </pc:picChg>
      </pc:sldChg>
      <pc:sldChg chg="addSp modSp mod ord modAnim">
        <pc:chgData name="Siniša Vuksan" userId="3af124f9-b8e7-46e3-9422-21ae1d17ac0b" providerId="ADAL" clId="{DCFC9F20-1690-4BC7-9B75-DCADE48AD547}" dt="2022-01-07T09:37:15.385" v="1609" actId="14100"/>
        <pc:sldMkLst>
          <pc:docMk/>
          <pc:sldMk cId="1546280416" sldId="620"/>
        </pc:sldMkLst>
        <pc:spChg chg="mod">
          <ac:chgData name="Siniša Vuksan" userId="3af124f9-b8e7-46e3-9422-21ae1d17ac0b" providerId="ADAL" clId="{DCFC9F20-1690-4BC7-9B75-DCADE48AD547}" dt="2022-01-07T09:33:29.001" v="1565" actId="20577"/>
          <ac:spMkLst>
            <pc:docMk/>
            <pc:sldMk cId="1546280416" sldId="620"/>
            <ac:spMk id="6" creationId="{010AB125-9086-4261-98B4-FC5A0801347C}"/>
          </ac:spMkLst>
        </pc:spChg>
        <pc:spChg chg="mod">
          <ac:chgData name="Siniša Vuksan" userId="3af124f9-b8e7-46e3-9422-21ae1d17ac0b" providerId="ADAL" clId="{DCFC9F20-1690-4BC7-9B75-DCADE48AD547}" dt="2022-01-07T09:29:19.069" v="1460" actId="20577"/>
          <ac:spMkLst>
            <pc:docMk/>
            <pc:sldMk cId="1546280416" sldId="620"/>
            <ac:spMk id="7" creationId="{0256D9EB-C20B-45FA-9F3D-124012366C9E}"/>
          </ac:spMkLst>
        </pc:spChg>
        <pc:picChg chg="mod">
          <ac:chgData name="Siniša Vuksan" userId="3af124f9-b8e7-46e3-9422-21ae1d17ac0b" providerId="ADAL" clId="{DCFC9F20-1690-4BC7-9B75-DCADE48AD547}" dt="2022-01-07T09:33:37.302" v="1574" actId="1035"/>
          <ac:picMkLst>
            <pc:docMk/>
            <pc:sldMk cId="1546280416" sldId="620"/>
            <ac:picMk id="2" creationId="{79AB126F-5218-4223-8FB3-6BD5D18FF2B3}"/>
          </ac:picMkLst>
        </pc:picChg>
        <pc:picChg chg="mod">
          <ac:chgData name="Siniša Vuksan" userId="3af124f9-b8e7-46e3-9422-21ae1d17ac0b" providerId="ADAL" clId="{DCFC9F20-1690-4BC7-9B75-DCADE48AD547}" dt="2022-01-07T09:30:00.532" v="1463" actId="14826"/>
          <ac:picMkLst>
            <pc:docMk/>
            <pc:sldMk cId="1546280416" sldId="620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DCFC9F20-1690-4BC7-9B75-DCADE48AD547}" dt="2022-01-07T09:35:04.283" v="1581" actId="14100"/>
          <ac:picMkLst>
            <pc:docMk/>
            <pc:sldMk cId="1546280416" sldId="620"/>
            <ac:picMk id="8" creationId="{2F9FA08C-5163-4ECA-839B-AF113C91477B}"/>
          </ac:picMkLst>
        </pc:picChg>
        <pc:picChg chg="add mod">
          <ac:chgData name="Siniša Vuksan" userId="3af124f9-b8e7-46e3-9422-21ae1d17ac0b" providerId="ADAL" clId="{DCFC9F20-1690-4BC7-9B75-DCADE48AD547}" dt="2022-01-07T09:35:21.865" v="1584" actId="14100"/>
          <ac:picMkLst>
            <pc:docMk/>
            <pc:sldMk cId="1546280416" sldId="620"/>
            <ac:picMk id="9" creationId="{508C1465-70AA-4843-A61D-A6D5B864641B}"/>
          </ac:picMkLst>
        </pc:picChg>
        <pc:picChg chg="add mod">
          <ac:chgData name="Siniša Vuksan" userId="3af124f9-b8e7-46e3-9422-21ae1d17ac0b" providerId="ADAL" clId="{DCFC9F20-1690-4BC7-9B75-DCADE48AD547}" dt="2022-01-07T09:35:32.209" v="1586" actId="1076"/>
          <ac:picMkLst>
            <pc:docMk/>
            <pc:sldMk cId="1546280416" sldId="620"/>
            <ac:picMk id="10" creationId="{BEF86013-F66E-47A5-BADC-B5E6D285C543}"/>
          </ac:picMkLst>
        </pc:picChg>
        <pc:picChg chg="add mod">
          <ac:chgData name="Siniša Vuksan" userId="3af124f9-b8e7-46e3-9422-21ae1d17ac0b" providerId="ADAL" clId="{DCFC9F20-1690-4BC7-9B75-DCADE48AD547}" dt="2022-01-07T09:35:42.227" v="1589" actId="14100"/>
          <ac:picMkLst>
            <pc:docMk/>
            <pc:sldMk cId="1546280416" sldId="620"/>
            <ac:picMk id="11" creationId="{3E7191CF-9F1D-4273-A85A-D3689F96ABC4}"/>
          </ac:picMkLst>
        </pc:picChg>
        <pc:picChg chg="add mod">
          <ac:chgData name="Siniša Vuksan" userId="3af124f9-b8e7-46e3-9422-21ae1d17ac0b" providerId="ADAL" clId="{DCFC9F20-1690-4BC7-9B75-DCADE48AD547}" dt="2022-01-07T09:35:58.372" v="1592" actId="14100"/>
          <ac:picMkLst>
            <pc:docMk/>
            <pc:sldMk cId="1546280416" sldId="620"/>
            <ac:picMk id="12" creationId="{20C4AD2D-4854-4B3C-8882-9A1FE5B9A5A1}"/>
          </ac:picMkLst>
        </pc:picChg>
        <pc:picChg chg="add mod">
          <ac:chgData name="Siniša Vuksan" userId="3af124f9-b8e7-46e3-9422-21ae1d17ac0b" providerId="ADAL" clId="{DCFC9F20-1690-4BC7-9B75-DCADE48AD547}" dt="2022-01-07T09:36:34.865" v="1596" actId="14100"/>
          <ac:picMkLst>
            <pc:docMk/>
            <pc:sldMk cId="1546280416" sldId="620"/>
            <ac:picMk id="13" creationId="{BBCACAD6-CA0F-464F-8307-8E1CC8A9B820}"/>
          </ac:picMkLst>
        </pc:picChg>
        <pc:picChg chg="add mod">
          <ac:chgData name="Siniša Vuksan" userId="3af124f9-b8e7-46e3-9422-21ae1d17ac0b" providerId="ADAL" clId="{DCFC9F20-1690-4BC7-9B75-DCADE48AD547}" dt="2022-01-07T09:36:43.148" v="1599" actId="14100"/>
          <ac:picMkLst>
            <pc:docMk/>
            <pc:sldMk cId="1546280416" sldId="620"/>
            <ac:picMk id="14" creationId="{BB5064EB-D468-423E-A78A-015BC3E9C477}"/>
          </ac:picMkLst>
        </pc:picChg>
        <pc:picChg chg="add mod">
          <ac:chgData name="Siniša Vuksan" userId="3af124f9-b8e7-46e3-9422-21ae1d17ac0b" providerId="ADAL" clId="{DCFC9F20-1690-4BC7-9B75-DCADE48AD547}" dt="2022-01-07T09:36:58.238" v="1603" actId="14100"/>
          <ac:picMkLst>
            <pc:docMk/>
            <pc:sldMk cId="1546280416" sldId="620"/>
            <ac:picMk id="15" creationId="{276376B5-501C-4BC6-AA84-CBAADAECA2C8}"/>
          </ac:picMkLst>
        </pc:picChg>
        <pc:picChg chg="add mod">
          <ac:chgData name="Siniša Vuksan" userId="3af124f9-b8e7-46e3-9422-21ae1d17ac0b" providerId="ADAL" clId="{DCFC9F20-1690-4BC7-9B75-DCADE48AD547}" dt="2022-01-07T09:37:05.193" v="1606" actId="14100"/>
          <ac:picMkLst>
            <pc:docMk/>
            <pc:sldMk cId="1546280416" sldId="620"/>
            <ac:picMk id="16" creationId="{E301FC5D-658F-4FE5-B475-14E78082DFF9}"/>
          </ac:picMkLst>
        </pc:picChg>
        <pc:picChg chg="add mod">
          <ac:chgData name="Siniša Vuksan" userId="3af124f9-b8e7-46e3-9422-21ae1d17ac0b" providerId="ADAL" clId="{DCFC9F20-1690-4BC7-9B75-DCADE48AD547}" dt="2022-01-07T09:37:15.385" v="1609" actId="14100"/>
          <ac:picMkLst>
            <pc:docMk/>
            <pc:sldMk cId="1546280416" sldId="620"/>
            <ac:picMk id="17" creationId="{39D04CF5-1753-43F1-915F-B9E7B0ABC6DE}"/>
          </ac:picMkLst>
        </pc:picChg>
      </pc:sldChg>
      <pc:sldChg chg="modSp mod ord modAnim">
        <pc:chgData name="Siniša Vuksan" userId="3af124f9-b8e7-46e3-9422-21ae1d17ac0b" providerId="ADAL" clId="{DCFC9F20-1690-4BC7-9B75-DCADE48AD547}" dt="2022-01-07T10:10:15.305" v="3789"/>
        <pc:sldMkLst>
          <pc:docMk/>
          <pc:sldMk cId="2866702840" sldId="621"/>
        </pc:sldMkLst>
        <pc:spChg chg="mod">
          <ac:chgData name="Siniša Vuksan" userId="3af124f9-b8e7-46e3-9422-21ae1d17ac0b" providerId="ADAL" clId="{DCFC9F20-1690-4BC7-9B75-DCADE48AD547}" dt="2022-01-07T10:10:12.008" v="3787" actId="20577"/>
          <ac:spMkLst>
            <pc:docMk/>
            <pc:sldMk cId="2866702840" sldId="621"/>
            <ac:spMk id="6" creationId="{010AB125-9086-4261-98B4-FC5A0801347C}"/>
          </ac:spMkLst>
        </pc:spChg>
        <pc:spChg chg="mod">
          <ac:chgData name="Siniša Vuksan" userId="3af124f9-b8e7-46e3-9422-21ae1d17ac0b" providerId="ADAL" clId="{DCFC9F20-1690-4BC7-9B75-DCADE48AD547}" dt="2022-01-07T10:06:35.901" v="3580" actId="20577"/>
          <ac:spMkLst>
            <pc:docMk/>
            <pc:sldMk cId="2866702840" sldId="621"/>
            <ac:spMk id="7" creationId="{0256D9EB-C20B-45FA-9F3D-124012366C9E}"/>
          </ac:spMkLst>
        </pc:spChg>
        <pc:picChg chg="mod">
          <ac:chgData name="Siniša Vuksan" userId="3af124f9-b8e7-46e3-9422-21ae1d17ac0b" providerId="ADAL" clId="{DCFC9F20-1690-4BC7-9B75-DCADE48AD547}" dt="2022-01-07T10:07:17.902" v="3584" actId="14100"/>
          <ac:picMkLst>
            <pc:docMk/>
            <pc:sldMk cId="2866702840" sldId="621"/>
            <ac:picMk id="2" creationId="{79AB126F-5218-4223-8FB3-6BD5D18FF2B3}"/>
          </ac:picMkLst>
        </pc:picChg>
        <pc:picChg chg="mod">
          <ac:chgData name="Siniša Vuksan" userId="3af124f9-b8e7-46e3-9422-21ae1d17ac0b" providerId="ADAL" clId="{DCFC9F20-1690-4BC7-9B75-DCADE48AD547}" dt="2022-01-07T10:07:11.647" v="3582" actId="14826"/>
          <ac:picMkLst>
            <pc:docMk/>
            <pc:sldMk cId="2866702840" sldId="621"/>
            <ac:picMk id="4" creationId="{1B2619D9-4F98-4A11-8FFE-57C7EB1F529A}"/>
          </ac:picMkLst>
        </pc:picChg>
      </pc:sldChg>
      <pc:sldChg chg="del">
        <pc:chgData name="Siniša Vuksan" userId="3af124f9-b8e7-46e3-9422-21ae1d17ac0b" providerId="ADAL" clId="{DCFC9F20-1690-4BC7-9B75-DCADE48AD547}" dt="2022-01-07T10:11:17.797" v="3790" actId="47"/>
        <pc:sldMkLst>
          <pc:docMk/>
          <pc:sldMk cId="1956380830" sldId="622"/>
        </pc:sldMkLst>
      </pc:sldChg>
      <pc:sldChg chg="del">
        <pc:chgData name="Siniša Vuksan" userId="3af124f9-b8e7-46e3-9422-21ae1d17ac0b" providerId="ADAL" clId="{DCFC9F20-1690-4BC7-9B75-DCADE48AD547}" dt="2022-01-07T10:11:19.145" v="3791" actId="47"/>
        <pc:sldMkLst>
          <pc:docMk/>
          <pc:sldMk cId="740627" sldId="623"/>
        </pc:sldMkLst>
      </pc:sldChg>
      <pc:sldChg chg="del">
        <pc:chgData name="Siniša Vuksan" userId="3af124f9-b8e7-46e3-9422-21ae1d17ac0b" providerId="ADAL" clId="{DCFC9F20-1690-4BC7-9B75-DCADE48AD547}" dt="2022-01-07T10:11:20.129" v="3792" actId="47"/>
        <pc:sldMkLst>
          <pc:docMk/>
          <pc:sldMk cId="482780525" sldId="626"/>
        </pc:sldMkLst>
      </pc:sldChg>
      <pc:sldChg chg="addSp delSp modSp mod ord addAnim delAnim modAnim">
        <pc:chgData name="Siniša Vuksan" userId="3af124f9-b8e7-46e3-9422-21ae1d17ac0b" providerId="ADAL" clId="{DCFC9F20-1690-4BC7-9B75-DCADE48AD547}" dt="2022-01-07T10:19:39.506" v="3949" actId="20577"/>
        <pc:sldMkLst>
          <pc:docMk/>
          <pc:sldMk cId="2046463955" sldId="628"/>
        </pc:sldMkLst>
        <pc:spChg chg="mod">
          <ac:chgData name="Siniša Vuksan" userId="3af124f9-b8e7-46e3-9422-21ae1d17ac0b" providerId="ADAL" clId="{DCFC9F20-1690-4BC7-9B75-DCADE48AD547}" dt="2022-01-07T10:15:59.291" v="3921" actId="20577"/>
          <ac:spMkLst>
            <pc:docMk/>
            <pc:sldMk cId="2046463955" sldId="628"/>
            <ac:spMk id="5" creationId="{49D6441D-F322-4F98-A5DA-EEED0684A7C0}"/>
          </ac:spMkLst>
        </pc:spChg>
        <pc:spChg chg="mod">
          <ac:chgData name="Siniša Vuksan" userId="3af124f9-b8e7-46e3-9422-21ae1d17ac0b" providerId="ADAL" clId="{DCFC9F20-1690-4BC7-9B75-DCADE48AD547}" dt="2022-01-07T10:12:48.696" v="3857" actId="20577"/>
          <ac:spMkLst>
            <pc:docMk/>
            <pc:sldMk cId="2046463955" sldId="628"/>
            <ac:spMk id="6" creationId="{010AB125-9086-4261-98B4-FC5A0801347C}"/>
          </ac:spMkLst>
        </pc:spChg>
        <pc:spChg chg="add del mod">
          <ac:chgData name="Siniša Vuksan" userId="3af124f9-b8e7-46e3-9422-21ae1d17ac0b" providerId="ADAL" clId="{DCFC9F20-1690-4BC7-9B75-DCADE48AD547}" dt="2022-01-07T10:16:01.930" v="3924" actId="20577"/>
          <ac:spMkLst>
            <pc:docMk/>
            <pc:sldMk cId="2046463955" sldId="628"/>
            <ac:spMk id="7" creationId="{F7D2B790-9D0F-46FC-B7F3-72AEE77DEE63}"/>
          </ac:spMkLst>
        </pc:spChg>
        <pc:spChg chg="add del mod">
          <ac:chgData name="Siniša Vuksan" userId="3af124f9-b8e7-46e3-9422-21ae1d17ac0b" providerId="ADAL" clId="{DCFC9F20-1690-4BC7-9B75-DCADE48AD547}" dt="2022-01-07T10:16:05.201" v="3926" actId="20577"/>
          <ac:spMkLst>
            <pc:docMk/>
            <pc:sldMk cId="2046463955" sldId="628"/>
            <ac:spMk id="8" creationId="{D83F9610-8CA6-48BD-8107-930FC25FDAC4}"/>
          </ac:spMkLst>
        </pc:spChg>
        <pc:spChg chg="mod">
          <ac:chgData name="Siniša Vuksan" userId="3af124f9-b8e7-46e3-9422-21ae1d17ac0b" providerId="ADAL" clId="{DCFC9F20-1690-4BC7-9B75-DCADE48AD547}" dt="2022-01-07T10:16:34.381" v="3930" actId="20577"/>
          <ac:spMkLst>
            <pc:docMk/>
            <pc:sldMk cId="2046463955" sldId="628"/>
            <ac:spMk id="9" creationId="{7C23E660-3984-4519-BBB1-CECC252C7738}"/>
          </ac:spMkLst>
        </pc:spChg>
        <pc:spChg chg="mod">
          <ac:chgData name="Siniša Vuksan" userId="3af124f9-b8e7-46e3-9422-21ae1d17ac0b" providerId="ADAL" clId="{DCFC9F20-1690-4BC7-9B75-DCADE48AD547}" dt="2022-01-07T10:16:37.148" v="3933" actId="20577"/>
          <ac:spMkLst>
            <pc:docMk/>
            <pc:sldMk cId="2046463955" sldId="628"/>
            <ac:spMk id="10" creationId="{8BF140DD-0D6C-4F50-B7E7-9B0DB8C49359}"/>
          </ac:spMkLst>
        </pc:spChg>
        <pc:spChg chg="add del mod">
          <ac:chgData name="Siniša Vuksan" userId="3af124f9-b8e7-46e3-9422-21ae1d17ac0b" providerId="ADAL" clId="{DCFC9F20-1690-4BC7-9B75-DCADE48AD547}" dt="2022-01-07T10:16:44.367" v="3937" actId="20577"/>
          <ac:spMkLst>
            <pc:docMk/>
            <pc:sldMk cId="2046463955" sldId="628"/>
            <ac:spMk id="11" creationId="{D5AB3301-4FFD-4F6B-9A63-8FA2067CE8E6}"/>
          </ac:spMkLst>
        </pc:spChg>
        <pc:spChg chg="add del mod">
          <ac:chgData name="Siniša Vuksan" userId="3af124f9-b8e7-46e3-9422-21ae1d17ac0b" providerId="ADAL" clId="{DCFC9F20-1690-4BC7-9B75-DCADE48AD547}" dt="2022-01-07T10:16:53.855" v="3941" actId="20577"/>
          <ac:spMkLst>
            <pc:docMk/>
            <pc:sldMk cId="2046463955" sldId="628"/>
            <ac:spMk id="12" creationId="{42182A2D-716E-4F66-8918-CC1EEBEE8221}"/>
          </ac:spMkLst>
        </pc:spChg>
        <pc:spChg chg="add del mod">
          <ac:chgData name="Siniša Vuksan" userId="3af124f9-b8e7-46e3-9422-21ae1d17ac0b" providerId="ADAL" clId="{DCFC9F20-1690-4BC7-9B75-DCADE48AD547}" dt="2022-01-07T10:14:04.811" v="3896" actId="14100"/>
          <ac:spMkLst>
            <pc:docMk/>
            <pc:sldMk cId="2046463955" sldId="628"/>
            <ac:spMk id="13" creationId="{998B06F7-35BC-495B-9A44-52C5A1AE1064}"/>
          </ac:spMkLst>
        </pc:spChg>
        <pc:spChg chg="add del mod">
          <ac:chgData name="Siniša Vuksan" userId="3af124f9-b8e7-46e3-9422-21ae1d17ac0b" providerId="ADAL" clId="{DCFC9F20-1690-4BC7-9B75-DCADE48AD547}" dt="2022-01-07T10:16:57.326" v="3945" actId="20577"/>
          <ac:spMkLst>
            <pc:docMk/>
            <pc:sldMk cId="2046463955" sldId="628"/>
            <ac:spMk id="14" creationId="{A3FA4ECB-02AD-4392-A85E-BA251DF1F46F}"/>
          </ac:spMkLst>
        </pc:spChg>
        <pc:spChg chg="add del mod">
          <ac:chgData name="Siniša Vuksan" userId="3af124f9-b8e7-46e3-9422-21ae1d17ac0b" providerId="ADAL" clId="{DCFC9F20-1690-4BC7-9B75-DCADE48AD547}" dt="2022-01-07T10:17:04.518" v="3947" actId="20577"/>
          <ac:spMkLst>
            <pc:docMk/>
            <pc:sldMk cId="2046463955" sldId="628"/>
            <ac:spMk id="15" creationId="{7222EBD6-8ED2-4B79-AF97-92C50E4297B4}"/>
          </ac:spMkLst>
        </pc:spChg>
        <pc:spChg chg="add del mod">
          <ac:chgData name="Siniša Vuksan" userId="3af124f9-b8e7-46e3-9422-21ae1d17ac0b" providerId="ADAL" clId="{DCFC9F20-1690-4BC7-9B75-DCADE48AD547}" dt="2022-01-07T10:14:34.257" v="3905" actId="478"/>
          <ac:spMkLst>
            <pc:docMk/>
            <pc:sldMk cId="2046463955" sldId="628"/>
            <ac:spMk id="16" creationId="{826E04A4-C42E-4B9B-BC7E-A35A356EE4F4}"/>
          </ac:spMkLst>
        </pc:spChg>
        <pc:spChg chg="add del mod">
          <ac:chgData name="Siniša Vuksan" userId="3af124f9-b8e7-46e3-9422-21ae1d17ac0b" providerId="ADAL" clId="{DCFC9F20-1690-4BC7-9B75-DCADE48AD547}" dt="2022-01-07T10:14:36.069" v="3906" actId="478"/>
          <ac:spMkLst>
            <pc:docMk/>
            <pc:sldMk cId="2046463955" sldId="628"/>
            <ac:spMk id="17" creationId="{3B01FD36-F13C-4839-B44F-5F21DD80BE5F}"/>
          </ac:spMkLst>
        </pc:spChg>
        <pc:spChg chg="add del mod">
          <ac:chgData name="Siniša Vuksan" userId="3af124f9-b8e7-46e3-9422-21ae1d17ac0b" providerId="ADAL" clId="{DCFC9F20-1690-4BC7-9B75-DCADE48AD547}" dt="2022-01-07T10:14:37.819" v="3907" actId="478"/>
          <ac:spMkLst>
            <pc:docMk/>
            <pc:sldMk cId="2046463955" sldId="628"/>
            <ac:spMk id="18" creationId="{F694CB40-BD05-4F9F-878F-5338B4D62395}"/>
          </ac:spMkLst>
        </pc:spChg>
        <pc:spChg chg="add del mod">
          <ac:chgData name="Siniša Vuksan" userId="3af124f9-b8e7-46e3-9422-21ae1d17ac0b" providerId="ADAL" clId="{DCFC9F20-1690-4BC7-9B75-DCADE48AD547}" dt="2022-01-07T10:14:39.569" v="3908" actId="478"/>
          <ac:spMkLst>
            <pc:docMk/>
            <pc:sldMk cId="2046463955" sldId="628"/>
            <ac:spMk id="19" creationId="{F81D5208-C7FD-43BE-BD77-70A7C8241E10}"/>
          </ac:spMkLst>
        </pc:spChg>
        <pc:spChg chg="add del mod">
          <ac:chgData name="Siniša Vuksan" userId="3af124f9-b8e7-46e3-9422-21ae1d17ac0b" providerId="ADAL" clId="{DCFC9F20-1690-4BC7-9B75-DCADE48AD547}" dt="2022-01-07T10:14:41.009" v="3909" actId="478"/>
          <ac:spMkLst>
            <pc:docMk/>
            <pc:sldMk cId="2046463955" sldId="628"/>
            <ac:spMk id="20" creationId="{0A72E62E-F11F-4D34-B92E-79204B752D85}"/>
          </ac:spMkLst>
        </pc:spChg>
        <pc:spChg chg="mod">
          <ac:chgData name="Siniša Vuksan" userId="3af124f9-b8e7-46e3-9422-21ae1d17ac0b" providerId="ADAL" clId="{DCFC9F20-1690-4BC7-9B75-DCADE48AD547}" dt="2022-01-07T10:19:39.506" v="3949" actId="20577"/>
          <ac:spMkLst>
            <pc:docMk/>
            <pc:sldMk cId="2046463955" sldId="628"/>
            <ac:spMk id="21" creationId="{D0F51F22-F4B1-496E-8D6F-EEE075DFBBC7}"/>
          </ac:spMkLst>
        </pc:spChg>
        <pc:picChg chg="add del mod">
          <ac:chgData name="Siniša Vuksan" userId="3af124f9-b8e7-46e3-9422-21ae1d17ac0b" providerId="ADAL" clId="{DCFC9F20-1690-4BC7-9B75-DCADE48AD547}" dt="2022-01-07T10:14:32.226" v="3904" actId="478"/>
          <ac:picMkLst>
            <pc:docMk/>
            <pc:sldMk cId="2046463955" sldId="628"/>
            <ac:picMk id="2" creationId="{B69E1C10-ACFD-49C4-B019-6B92ED78F85E}"/>
          </ac:picMkLst>
        </pc:picChg>
        <pc:picChg chg="mod">
          <ac:chgData name="Siniša Vuksan" userId="3af124f9-b8e7-46e3-9422-21ae1d17ac0b" providerId="ADAL" clId="{DCFC9F20-1690-4BC7-9B75-DCADE48AD547}" dt="2022-01-07T10:11:56.385" v="3807" actId="14826"/>
          <ac:picMkLst>
            <pc:docMk/>
            <pc:sldMk cId="2046463955" sldId="628"/>
            <ac:picMk id="4" creationId="{1B2619D9-4F98-4A11-8FFE-57C7EB1F529A}"/>
          </ac:picMkLst>
        </pc:picChg>
      </pc:sldChg>
      <pc:sldChg chg="del">
        <pc:chgData name="Siniša Vuksan" userId="3af124f9-b8e7-46e3-9422-21ae1d17ac0b" providerId="ADAL" clId="{DCFC9F20-1690-4BC7-9B75-DCADE48AD547}" dt="2022-01-07T10:11:24.302" v="3793" actId="47"/>
        <pc:sldMkLst>
          <pc:docMk/>
          <pc:sldMk cId="2426899080" sldId="629"/>
        </pc:sldMkLst>
      </pc:sldChg>
      <pc:sldChg chg="del">
        <pc:chgData name="Siniša Vuksan" userId="3af124f9-b8e7-46e3-9422-21ae1d17ac0b" providerId="ADAL" clId="{DCFC9F20-1690-4BC7-9B75-DCADE48AD547}" dt="2022-01-07T10:11:24.989" v="3794" actId="47"/>
        <pc:sldMkLst>
          <pc:docMk/>
          <pc:sldMk cId="382351816" sldId="630"/>
        </pc:sldMkLst>
      </pc:sldChg>
      <pc:sldChg chg="delSp new del mod">
        <pc:chgData name="Siniša Vuksan" userId="3af124f9-b8e7-46e3-9422-21ae1d17ac0b" providerId="ADAL" clId="{DCFC9F20-1690-4BC7-9B75-DCADE48AD547}" dt="2022-01-07T10:14:44.852" v="3912" actId="47"/>
        <pc:sldMkLst>
          <pc:docMk/>
          <pc:sldMk cId="420630338" sldId="631"/>
        </pc:sldMkLst>
        <pc:spChg chg="del">
          <ac:chgData name="Siniša Vuksan" userId="3af124f9-b8e7-46e3-9422-21ae1d17ac0b" providerId="ADAL" clId="{DCFC9F20-1690-4BC7-9B75-DCADE48AD547}" dt="2022-01-07T08:40:32.062" v="6" actId="478"/>
          <ac:spMkLst>
            <pc:docMk/>
            <pc:sldMk cId="420630338" sldId="631"/>
            <ac:spMk id="2" creationId="{4C7CB6B5-5F95-4E32-AC65-0E0694D306CA}"/>
          </ac:spMkLst>
        </pc:spChg>
        <pc:spChg chg="del">
          <ac:chgData name="Siniša Vuksan" userId="3af124f9-b8e7-46e3-9422-21ae1d17ac0b" providerId="ADAL" clId="{DCFC9F20-1690-4BC7-9B75-DCADE48AD547}" dt="2022-01-07T08:40:32.062" v="6" actId="478"/>
          <ac:spMkLst>
            <pc:docMk/>
            <pc:sldMk cId="420630338" sldId="631"/>
            <ac:spMk id="3" creationId="{54D89119-EDEA-4EB8-AEFE-C00E9505D9B2}"/>
          </ac:spMkLst>
        </pc:spChg>
      </pc:sldChg>
      <pc:sldChg chg="delSp modSp add mod ord delAnim">
        <pc:chgData name="Siniša Vuksan" userId="3af124f9-b8e7-46e3-9422-21ae1d17ac0b" providerId="ADAL" clId="{DCFC9F20-1690-4BC7-9B75-DCADE48AD547}" dt="2022-01-07T08:44:53.055" v="98"/>
        <pc:sldMkLst>
          <pc:docMk/>
          <pc:sldMk cId="3700886855" sldId="632"/>
        </pc:sldMkLst>
        <pc:spChg chg="mod">
          <ac:chgData name="Siniša Vuksan" userId="3af124f9-b8e7-46e3-9422-21ae1d17ac0b" providerId="ADAL" clId="{DCFC9F20-1690-4BC7-9B75-DCADE48AD547}" dt="2022-01-07T08:42:00.524" v="80" actId="20577"/>
          <ac:spMkLst>
            <pc:docMk/>
            <pc:sldMk cId="3700886855" sldId="632"/>
            <ac:spMk id="15" creationId="{FD87A7C4-FACD-4E78-A349-D33AAC64A9A4}"/>
          </ac:spMkLst>
        </pc:spChg>
        <pc:spChg chg="mod">
          <ac:chgData name="Siniša Vuksan" userId="3af124f9-b8e7-46e3-9422-21ae1d17ac0b" providerId="ADAL" clId="{DCFC9F20-1690-4BC7-9B75-DCADE48AD547}" dt="2022-01-07T08:42:05.402" v="85" actId="20577"/>
          <ac:spMkLst>
            <pc:docMk/>
            <pc:sldMk cId="3700886855" sldId="632"/>
            <ac:spMk id="16" creationId="{36F9C355-9F04-4FA6-880A-3791768B981F}"/>
          </ac:spMkLst>
        </pc:spChg>
        <pc:spChg chg="mod">
          <ac:chgData name="Siniša Vuksan" userId="3af124f9-b8e7-46e3-9422-21ae1d17ac0b" providerId="ADAL" clId="{DCFC9F20-1690-4BC7-9B75-DCADE48AD547}" dt="2022-01-07T08:42:09.449" v="88" actId="20577"/>
          <ac:spMkLst>
            <pc:docMk/>
            <pc:sldMk cId="3700886855" sldId="632"/>
            <ac:spMk id="17" creationId="{B8FCB2CF-42F7-4567-A046-04BE19855AAC}"/>
          </ac:spMkLst>
        </pc:spChg>
        <pc:spChg chg="mod">
          <ac:chgData name="Siniša Vuksan" userId="3af124f9-b8e7-46e3-9422-21ae1d17ac0b" providerId="ADAL" clId="{DCFC9F20-1690-4BC7-9B75-DCADE48AD547}" dt="2022-01-07T08:42:13.278" v="94" actId="20577"/>
          <ac:spMkLst>
            <pc:docMk/>
            <pc:sldMk cId="3700886855" sldId="632"/>
            <ac:spMk id="19" creationId="{1BC77A33-43E8-4E7B-829C-768CED8C0045}"/>
          </ac:spMkLst>
        </pc:spChg>
        <pc:spChg chg="del">
          <ac:chgData name="Siniša Vuksan" userId="3af124f9-b8e7-46e3-9422-21ae1d17ac0b" providerId="ADAL" clId="{DCFC9F20-1690-4BC7-9B75-DCADE48AD547}" dt="2022-01-07T08:41:57.056" v="76" actId="478"/>
          <ac:spMkLst>
            <pc:docMk/>
            <pc:sldMk cId="3700886855" sldId="632"/>
            <ac:spMk id="21" creationId="{6C0B1F74-ED3A-4258-BC22-FCA543A10E4B}"/>
          </ac:spMkLst>
        </pc:spChg>
        <pc:spChg chg="mod">
          <ac:chgData name="Siniša Vuksan" userId="3af124f9-b8e7-46e3-9422-21ae1d17ac0b" providerId="ADAL" clId="{DCFC9F20-1690-4BC7-9B75-DCADE48AD547}" dt="2022-01-07T08:41:48.710" v="73" actId="20577"/>
          <ac:spMkLst>
            <pc:docMk/>
            <pc:sldMk cId="3700886855" sldId="632"/>
            <ac:spMk id="23" creationId="{A4205297-281B-474A-8957-4FF74B0B239E}"/>
          </ac:spMkLst>
        </pc:spChg>
        <pc:picChg chg="del">
          <ac:chgData name="Siniša Vuksan" userId="3af124f9-b8e7-46e3-9422-21ae1d17ac0b" providerId="ADAL" clId="{DCFC9F20-1690-4BC7-9B75-DCADE48AD547}" dt="2022-01-07T08:44:30.851" v="96" actId="478"/>
          <ac:picMkLst>
            <pc:docMk/>
            <pc:sldMk cId="3700886855" sldId="632"/>
            <ac:picMk id="2" creationId="{734090F9-D873-4125-AB4B-0FE344A972AF}"/>
          </ac:picMkLst>
        </pc:picChg>
        <pc:picChg chg="mod">
          <ac:chgData name="Siniša Vuksan" userId="3af124f9-b8e7-46e3-9422-21ae1d17ac0b" providerId="ADAL" clId="{DCFC9F20-1690-4BC7-9B75-DCADE48AD547}" dt="2022-01-07T08:42:37.347" v="95"/>
          <ac:picMkLst>
            <pc:docMk/>
            <pc:sldMk cId="3700886855" sldId="632"/>
            <ac:picMk id="8" creationId="{09E9B3B7-33F8-4B11-9770-D2826FC4481D}"/>
          </ac:picMkLst>
        </pc:picChg>
        <pc:picChg chg="del">
          <ac:chgData name="Siniša Vuksan" userId="3af124f9-b8e7-46e3-9422-21ae1d17ac0b" providerId="ADAL" clId="{DCFC9F20-1690-4BC7-9B75-DCADE48AD547}" dt="2022-01-07T08:41:54.821" v="75" actId="478"/>
          <ac:picMkLst>
            <pc:docMk/>
            <pc:sldMk cId="3700886855" sldId="632"/>
            <ac:picMk id="18" creationId="{ED21C542-384C-4A5D-91C1-E6A3E81CF527}"/>
          </ac:picMkLst>
        </pc:picChg>
        <pc:picChg chg="del">
          <ac:chgData name="Siniša Vuksan" userId="3af124f9-b8e7-46e3-9422-21ae1d17ac0b" providerId="ADAL" clId="{DCFC9F20-1690-4BC7-9B75-DCADE48AD547}" dt="2022-01-07T08:41:54.071" v="74" actId="478"/>
          <ac:picMkLst>
            <pc:docMk/>
            <pc:sldMk cId="3700886855" sldId="632"/>
            <ac:picMk id="22" creationId="{0BE03255-3B26-4B25-AB43-C3F64BE31A8A}"/>
          </ac:picMkLst>
        </pc:picChg>
      </pc:sldChg>
      <pc:sldChg chg="addSp modSp add mod ord modAnim">
        <pc:chgData name="Siniša Vuksan" userId="3af124f9-b8e7-46e3-9422-21ae1d17ac0b" providerId="ADAL" clId="{DCFC9F20-1690-4BC7-9B75-DCADE48AD547}" dt="2022-01-07T09:03:34.977" v="547"/>
        <pc:sldMkLst>
          <pc:docMk/>
          <pc:sldMk cId="1423985506" sldId="633"/>
        </pc:sldMkLst>
        <pc:spChg chg="mod">
          <ac:chgData name="Siniša Vuksan" userId="3af124f9-b8e7-46e3-9422-21ae1d17ac0b" providerId="ADAL" clId="{DCFC9F20-1690-4BC7-9B75-DCADE48AD547}" dt="2022-01-07T09:00:31.848" v="489" actId="20577"/>
          <ac:spMkLst>
            <pc:docMk/>
            <pc:sldMk cId="1423985506" sldId="633"/>
            <ac:spMk id="6" creationId="{010AB125-9086-4261-98B4-FC5A0801347C}"/>
          </ac:spMkLst>
        </pc:spChg>
        <pc:spChg chg="add mod">
          <ac:chgData name="Siniša Vuksan" userId="3af124f9-b8e7-46e3-9422-21ae1d17ac0b" providerId="ADAL" clId="{DCFC9F20-1690-4BC7-9B75-DCADE48AD547}" dt="2022-01-07T09:02:27.882" v="504" actId="14100"/>
          <ac:spMkLst>
            <pc:docMk/>
            <pc:sldMk cId="1423985506" sldId="633"/>
            <ac:spMk id="7" creationId="{480E4A8F-CC82-427D-855D-6D93CE0F0903}"/>
          </ac:spMkLst>
        </pc:spChg>
        <pc:spChg chg="add mod">
          <ac:chgData name="Siniša Vuksan" userId="3af124f9-b8e7-46e3-9422-21ae1d17ac0b" providerId="ADAL" clId="{DCFC9F20-1690-4BC7-9B75-DCADE48AD547}" dt="2022-01-07T09:02:36.587" v="509" actId="20577"/>
          <ac:spMkLst>
            <pc:docMk/>
            <pc:sldMk cId="1423985506" sldId="633"/>
            <ac:spMk id="8" creationId="{BEE82A06-B68C-45F2-B240-D2081DD48068}"/>
          </ac:spMkLst>
        </pc:spChg>
        <pc:spChg chg="add mod">
          <ac:chgData name="Siniša Vuksan" userId="3af124f9-b8e7-46e3-9422-21ae1d17ac0b" providerId="ADAL" clId="{DCFC9F20-1690-4BC7-9B75-DCADE48AD547}" dt="2022-01-07T09:02:53.421" v="519" actId="20577"/>
          <ac:spMkLst>
            <pc:docMk/>
            <pc:sldMk cId="1423985506" sldId="633"/>
            <ac:spMk id="9" creationId="{9807AC20-EE45-4ADA-9D43-3D8583CAD8FD}"/>
          </ac:spMkLst>
        </pc:spChg>
        <pc:spChg chg="add mod">
          <ac:chgData name="Siniša Vuksan" userId="3af124f9-b8e7-46e3-9422-21ae1d17ac0b" providerId="ADAL" clId="{DCFC9F20-1690-4BC7-9B75-DCADE48AD547}" dt="2022-01-07T09:03:12.987" v="530" actId="14100"/>
          <ac:spMkLst>
            <pc:docMk/>
            <pc:sldMk cId="1423985506" sldId="633"/>
            <ac:spMk id="10" creationId="{0999E217-4C8F-43E7-BD15-D01D67EE872F}"/>
          </ac:spMkLst>
        </pc:spChg>
        <pc:spChg chg="add mod">
          <ac:chgData name="Siniša Vuksan" userId="3af124f9-b8e7-46e3-9422-21ae1d17ac0b" providerId="ADAL" clId="{DCFC9F20-1690-4BC7-9B75-DCADE48AD547}" dt="2022-01-07T09:03:20.504" v="536" actId="20577"/>
          <ac:spMkLst>
            <pc:docMk/>
            <pc:sldMk cId="1423985506" sldId="633"/>
            <ac:spMk id="11" creationId="{BD223DFA-48BF-43AB-A729-62B5A8EA61C9}"/>
          </ac:spMkLst>
        </pc:spChg>
        <pc:spChg chg="add mod">
          <ac:chgData name="Siniša Vuksan" userId="3af124f9-b8e7-46e3-9422-21ae1d17ac0b" providerId="ADAL" clId="{DCFC9F20-1690-4BC7-9B75-DCADE48AD547}" dt="2022-01-07T09:03:27.334" v="543" actId="20577"/>
          <ac:spMkLst>
            <pc:docMk/>
            <pc:sldMk cId="1423985506" sldId="633"/>
            <ac:spMk id="12" creationId="{7C7C9918-EF06-4BBD-8A9D-7150018D3A9E}"/>
          </ac:spMkLst>
        </pc:spChg>
        <pc:picChg chg="mod">
          <ac:chgData name="Siniša Vuksan" userId="3af124f9-b8e7-46e3-9422-21ae1d17ac0b" providerId="ADAL" clId="{DCFC9F20-1690-4BC7-9B75-DCADE48AD547}" dt="2022-01-07T09:02:48.323" v="515" actId="1037"/>
          <ac:picMkLst>
            <pc:docMk/>
            <pc:sldMk cId="1423985506" sldId="633"/>
            <ac:picMk id="2" creationId="{B69E1C10-ACFD-49C4-B019-6B92ED78F85E}"/>
          </ac:picMkLst>
        </pc:picChg>
        <pc:picChg chg="add mod">
          <ac:chgData name="Siniša Vuksan" userId="3af124f9-b8e7-46e3-9422-21ae1d17ac0b" providerId="ADAL" clId="{DCFC9F20-1690-4BC7-9B75-DCADE48AD547}" dt="2022-01-07T09:01:49.687" v="491" actId="1076"/>
          <ac:picMkLst>
            <pc:docMk/>
            <pc:sldMk cId="1423985506" sldId="633"/>
            <ac:picMk id="3" creationId="{7009AE6C-9494-47BC-A99F-0D6C8F29F986}"/>
          </ac:picMkLst>
        </pc:picChg>
        <pc:picChg chg="mod">
          <ac:chgData name="Siniša Vuksan" userId="3af124f9-b8e7-46e3-9422-21ae1d17ac0b" providerId="ADAL" clId="{DCFC9F20-1690-4BC7-9B75-DCADE48AD547}" dt="2022-01-07T08:51:55.680" v="431" actId="1037"/>
          <ac:picMkLst>
            <pc:docMk/>
            <pc:sldMk cId="1423985506" sldId="633"/>
            <ac:picMk id="4" creationId="{1B2619D9-4F98-4A11-8FFE-57C7EB1F529A}"/>
          </ac:picMkLst>
        </pc:picChg>
      </pc:sldChg>
      <pc:sldChg chg="addSp delSp modSp add mod ord delAnim modAnim">
        <pc:chgData name="Siniša Vuksan" userId="3af124f9-b8e7-46e3-9422-21ae1d17ac0b" providerId="ADAL" clId="{DCFC9F20-1690-4BC7-9B75-DCADE48AD547}" dt="2022-01-07T09:08:26.287" v="660"/>
        <pc:sldMkLst>
          <pc:docMk/>
          <pc:sldMk cId="4238693254" sldId="634"/>
        </pc:sldMkLst>
        <pc:spChg chg="mod">
          <ac:chgData name="Siniša Vuksan" userId="3af124f9-b8e7-46e3-9422-21ae1d17ac0b" providerId="ADAL" clId="{DCFC9F20-1690-4BC7-9B75-DCADE48AD547}" dt="2022-01-07T09:07:05.280" v="602" actId="14100"/>
          <ac:spMkLst>
            <pc:docMk/>
            <pc:sldMk cId="4238693254" sldId="634"/>
            <ac:spMk id="6" creationId="{010AB125-9086-4261-98B4-FC5A0801347C}"/>
          </ac:spMkLst>
        </pc:spChg>
        <pc:spChg chg="del">
          <ac:chgData name="Siniša Vuksan" userId="3af124f9-b8e7-46e3-9422-21ae1d17ac0b" providerId="ADAL" clId="{DCFC9F20-1690-4BC7-9B75-DCADE48AD547}" dt="2022-01-07T09:03:55.317" v="551" actId="478"/>
          <ac:spMkLst>
            <pc:docMk/>
            <pc:sldMk cId="4238693254" sldId="634"/>
            <ac:spMk id="7" creationId="{480E4A8F-CC82-427D-855D-6D93CE0F0903}"/>
          </ac:spMkLst>
        </pc:spChg>
        <pc:spChg chg="del">
          <ac:chgData name="Siniša Vuksan" userId="3af124f9-b8e7-46e3-9422-21ae1d17ac0b" providerId="ADAL" clId="{DCFC9F20-1690-4BC7-9B75-DCADE48AD547}" dt="2022-01-07T09:03:55.317" v="551" actId="478"/>
          <ac:spMkLst>
            <pc:docMk/>
            <pc:sldMk cId="4238693254" sldId="634"/>
            <ac:spMk id="8" creationId="{BEE82A06-B68C-45F2-B240-D2081DD48068}"/>
          </ac:spMkLst>
        </pc:spChg>
        <pc:spChg chg="del">
          <ac:chgData name="Siniša Vuksan" userId="3af124f9-b8e7-46e3-9422-21ae1d17ac0b" providerId="ADAL" clId="{DCFC9F20-1690-4BC7-9B75-DCADE48AD547}" dt="2022-01-07T09:03:55.317" v="551" actId="478"/>
          <ac:spMkLst>
            <pc:docMk/>
            <pc:sldMk cId="4238693254" sldId="634"/>
            <ac:spMk id="9" creationId="{9807AC20-EE45-4ADA-9D43-3D8583CAD8FD}"/>
          </ac:spMkLst>
        </pc:spChg>
        <pc:spChg chg="del">
          <ac:chgData name="Siniša Vuksan" userId="3af124f9-b8e7-46e3-9422-21ae1d17ac0b" providerId="ADAL" clId="{DCFC9F20-1690-4BC7-9B75-DCADE48AD547}" dt="2022-01-07T09:03:55.317" v="551" actId="478"/>
          <ac:spMkLst>
            <pc:docMk/>
            <pc:sldMk cId="4238693254" sldId="634"/>
            <ac:spMk id="10" creationId="{0999E217-4C8F-43E7-BD15-D01D67EE872F}"/>
          </ac:spMkLst>
        </pc:spChg>
        <pc:spChg chg="del">
          <ac:chgData name="Siniša Vuksan" userId="3af124f9-b8e7-46e3-9422-21ae1d17ac0b" providerId="ADAL" clId="{DCFC9F20-1690-4BC7-9B75-DCADE48AD547}" dt="2022-01-07T09:03:55.317" v="551" actId="478"/>
          <ac:spMkLst>
            <pc:docMk/>
            <pc:sldMk cId="4238693254" sldId="634"/>
            <ac:spMk id="11" creationId="{BD223DFA-48BF-43AB-A729-62B5A8EA61C9}"/>
          </ac:spMkLst>
        </pc:spChg>
        <pc:spChg chg="del">
          <ac:chgData name="Siniša Vuksan" userId="3af124f9-b8e7-46e3-9422-21ae1d17ac0b" providerId="ADAL" clId="{DCFC9F20-1690-4BC7-9B75-DCADE48AD547}" dt="2022-01-07T09:03:55.317" v="551" actId="478"/>
          <ac:spMkLst>
            <pc:docMk/>
            <pc:sldMk cId="4238693254" sldId="634"/>
            <ac:spMk id="12" creationId="{7C7C9918-EF06-4BBD-8A9D-7150018D3A9E}"/>
          </ac:spMkLst>
        </pc:spChg>
        <pc:spChg chg="add mod">
          <ac:chgData name="Siniša Vuksan" userId="3af124f9-b8e7-46e3-9422-21ae1d17ac0b" providerId="ADAL" clId="{DCFC9F20-1690-4BC7-9B75-DCADE48AD547}" dt="2022-01-07T09:07:32.194" v="612" actId="20577"/>
          <ac:spMkLst>
            <pc:docMk/>
            <pc:sldMk cId="4238693254" sldId="634"/>
            <ac:spMk id="13" creationId="{06F275E6-BB6C-43BD-8433-4EF4F7AC1D9D}"/>
          </ac:spMkLst>
        </pc:spChg>
        <pc:spChg chg="add mod">
          <ac:chgData name="Siniša Vuksan" userId="3af124f9-b8e7-46e3-9422-21ae1d17ac0b" providerId="ADAL" clId="{DCFC9F20-1690-4BC7-9B75-DCADE48AD547}" dt="2022-01-07T09:07:39.538" v="618" actId="20577"/>
          <ac:spMkLst>
            <pc:docMk/>
            <pc:sldMk cId="4238693254" sldId="634"/>
            <ac:spMk id="14" creationId="{BD0A4611-AFB1-4107-94B7-440256310019}"/>
          </ac:spMkLst>
        </pc:spChg>
        <pc:spChg chg="add mod">
          <ac:chgData name="Siniša Vuksan" userId="3af124f9-b8e7-46e3-9422-21ae1d17ac0b" providerId="ADAL" clId="{DCFC9F20-1690-4BC7-9B75-DCADE48AD547}" dt="2022-01-07T09:07:46.870" v="625" actId="20577"/>
          <ac:spMkLst>
            <pc:docMk/>
            <pc:sldMk cId="4238693254" sldId="634"/>
            <ac:spMk id="15" creationId="{1FCF8DCC-B94C-4146-8E39-2F2D28BDFBFA}"/>
          </ac:spMkLst>
        </pc:spChg>
        <pc:spChg chg="add mod">
          <ac:chgData name="Siniša Vuksan" userId="3af124f9-b8e7-46e3-9422-21ae1d17ac0b" providerId="ADAL" clId="{DCFC9F20-1690-4BC7-9B75-DCADE48AD547}" dt="2022-01-07T09:07:59.124" v="636" actId="20577"/>
          <ac:spMkLst>
            <pc:docMk/>
            <pc:sldMk cId="4238693254" sldId="634"/>
            <ac:spMk id="16" creationId="{495DCEE6-5A78-444D-BD49-6D6A987538C6}"/>
          </ac:spMkLst>
        </pc:spChg>
        <pc:spChg chg="add mod">
          <ac:chgData name="Siniša Vuksan" userId="3af124f9-b8e7-46e3-9422-21ae1d17ac0b" providerId="ADAL" clId="{DCFC9F20-1690-4BC7-9B75-DCADE48AD547}" dt="2022-01-07T09:08:09.673" v="648" actId="20577"/>
          <ac:spMkLst>
            <pc:docMk/>
            <pc:sldMk cId="4238693254" sldId="634"/>
            <ac:spMk id="17" creationId="{77A72382-4EEC-4D34-8C08-785F4F36FCEA}"/>
          </ac:spMkLst>
        </pc:spChg>
        <pc:spChg chg="add mod">
          <ac:chgData name="Siniša Vuksan" userId="3af124f9-b8e7-46e3-9422-21ae1d17ac0b" providerId="ADAL" clId="{DCFC9F20-1690-4BC7-9B75-DCADE48AD547}" dt="2022-01-07T09:08:23.553" v="658" actId="20577"/>
          <ac:spMkLst>
            <pc:docMk/>
            <pc:sldMk cId="4238693254" sldId="634"/>
            <ac:spMk id="18" creationId="{5E345E36-21B4-459E-BEB3-16FF3E2AF010}"/>
          </ac:spMkLst>
        </pc:spChg>
        <pc:picChg chg="mod">
          <ac:chgData name="Siniša Vuksan" userId="3af124f9-b8e7-46e3-9422-21ae1d17ac0b" providerId="ADAL" clId="{DCFC9F20-1690-4BC7-9B75-DCADE48AD547}" dt="2022-01-07T09:06:16.541" v="558" actId="14100"/>
          <ac:picMkLst>
            <pc:docMk/>
            <pc:sldMk cId="4238693254" sldId="634"/>
            <ac:picMk id="2" creationId="{B69E1C10-ACFD-49C4-B019-6B92ED78F85E}"/>
          </ac:picMkLst>
        </pc:picChg>
        <pc:picChg chg="mod">
          <ac:chgData name="Siniša Vuksan" userId="3af124f9-b8e7-46e3-9422-21ae1d17ac0b" providerId="ADAL" clId="{DCFC9F20-1690-4BC7-9B75-DCADE48AD547}" dt="2022-01-07T09:06:23.532" v="560" actId="1076"/>
          <ac:picMkLst>
            <pc:docMk/>
            <pc:sldMk cId="4238693254" sldId="634"/>
            <ac:picMk id="3" creationId="{7009AE6C-9494-47BC-A99F-0D6C8F29F986}"/>
          </ac:picMkLst>
        </pc:picChg>
      </pc:sldChg>
      <pc:sldChg chg="addSp delSp modSp add mod ord delAnim modAnim">
        <pc:chgData name="Siniša Vuksan" userId="3af124f9-b8e7-46e3-9422-21ae1d17ac0b" providerId="ADAL" clId="{DCFC9F20-1690-4BC7-9B75-DCADE48AD547}" dt="2022-01-07T09:49:30.342" v="2423" actId="478"/>
        <pc:sldMkLst>
          <pc:docMk/>
          <pc:sldMk cId="347763355" sldId="635"/>
        </pc:sldMkLst>
        <pc:spChg chg="del">
          <ac:chgData name="Siniša Vuksan" userId="3af124f9-b8e7-46e3-9422-21ae1d17ac0b" providerId="ADAL" clId="{DCFC9F20-1690-4BC7-9B75-DCADE48AD547}" dt="2022-01-07T09:29:36.040" v="1462" actId="478"/>
          <ac:spMkLst>
            <pc:docMk/>
            <pc:sldMk cId="347763355" sldId="635"/>
            <ac:spMk id="6" creationId="{E29EE0BC-151C-4A53-BF3D-646153E47DC1}"/>
          </ac:spMkLst>
        </pc:spChg>
        <pc:spChg chg="del">
          <ac:chgData name="Siniša Vuksan" userId="3af124f9-b8e7-46e3-9422-21ae1d17ac0b" providerId="ADAL" clId="{DCFC9F20-1690-4BC7-9B75-DCADE48AD547}" dt="2022-01-07T09:29:36.040" v="1462" actId="478"/>
          <ac:spMkLst>
            <pc:docMk/>
            <pc:sldMk cId="347763355" sldId="635"/>
            <ac:spMk id="7" creationId="{97135114-7E2D-459C-BC5A-8E02C45E0F7D}"/>
          </ac:spMkLst>
        </pc:spChg>
        <pc:spChg chg="mod">
          <ac:chgData name="Siniša Vuksan" userId="3af124f9-b8e7-46e3-9422-21ae1d17ac0b" providerId="ADAL" clId="{DCFC9F20-1690-4BC7-9B75-DCADE48AD547}" dt="2022-01-07T09:40:02.282" v="1657" actId="14100"/>
          <ac:spMkLst>
            <pc:docMk/>
            <pc:sldMk cId="347763355" sldId="635"/>
            <ac:spMk id="8" creationId="{0B78B5F3-270E-478E-B825-698AC08AC61B}"/>
          </ac:spMkLst>
        </pc:spChg>
        <pc:spChg chg="del">
          <ac:chgData name="Siniša Vuksan" userId="3af124f9-b8e7-46e3-9422-21ae1d17ac0b" providerId="ADAL" clId="{DCFC9F20-1690-4BC7-9B75-DCADE48AD547}" dt="2022-01-07T09:29:36.040" v="1462" actId="478"/>
          <ac:spMkLst>
            <pc:docMk/>
            <pc:sldMk cId="347763355" sldId="635"/>
            <ac:spMk id="10" creationId="{8A3ADE78-4F42-4153-8461-5624469021F2}"/>
          </ac:spMkLst>
        </pc:spChg>
        <pc:spChg chg="del">
          <ac:chgData name="Siniša Vuksan" userId="3af124f9-b8e7-46e3-9422-21ae1d17ac0b" providerId="ADAL" clId="{DCFC9F20-1690-4BC7-9B75-DCADE48AD547}" dt="2022-01-07T09:29:36.040" v="1462" actId="478"/>
          <ac:spMkLst>
            <pc:docMk/>
            <pc:sldMk cId="347763355" sldId="635"/>
            <ac:spMk id="11" creationId="{F098F4B0-7053-410A-84CC-EB330421342B}"/>
          </ac:spMkLst>
        </pc:spChg>
        <pc:spChg chg="del">
          <ac:chgData name="Siniša Vuksan" userId="3af124f9-b8e7-46e3-9422-21ae1d17ac0b" providerId="ADAL" clId="{DCFC9F20-1690-4BC7-9B75-DCADE48AD547}" dt="2022-01-07T09:29:36.040" v="1462" actId="478"/>
          <ac:spMkLst>
            <pc:docMk/>
            <pc:sldMk cId="347763355" sldId="635"/>
            <ac:spMk id="12" creationId="{D7185FC1-4DFC-43AD-8893-A67FA672141C}"/>
          </ac:spMkLst>
        </pc:spChg>
        <pc:spChg chg="del">
          <ac:chgData name="Siniša Vuksan" userId="3af124f9-b8e7-46e3-9422-21ae1d17ac0b" providerId="ADAL" clId="{DCFC9F20-1690-4BC7-9B75-DCADE48AD547}" dt="2022-01-07T09:29:36.040" v="1462" actId="478"/>
          <ac:spMkLst>
            <pc:docMk/>
            <pc:sldMk cId="347763355" sldId="635"/>
            <ac:spMk id="13" creationId="{F0360016-1A8E-49C0-968E-516CD20764EF}"/>
          </ac:spMkLst>
        </pc:spChg>
        <pc:spChg chg="del">
          <ac:chgData name="Siniša Vuksan" userId="3af124f9-b8e7-46e3-9422-21ae1d17ac0b" providerId="ADAL" clId="{DCFC9F20-1690-4BC7-9B75-DCADE48AD547}" dt="2022-01-07T09:29:36.040" v="1462" actId="478"/>
          <ac:spMkLst>
            <pc:docMk/>
            <pc:sldMk cId="347763355" sldId="635"/>
            <ac:spMk id="14" creationId="{5C3156A9-FE13-421C-8016-24EE5E7F1654}"/>
          </ac:spMkLst>
        </pc:spChg>
        <pc:spChg chg="del">
          <ac:chgData name="Siniša Vuksan" userId="3af124f9-b8e7-46e3-9422-21ae1d17ac0b" providerId="ADAL" clId="{DCFC9F20-1690-4BC7-9B75-DCADE48AD547}" dt="2022-01-07T09:29:36.040" v="1462" actId="478"/>
          <ac:spMkLst>
            <pc:docMk/>
            <pc:sldMk cId="347763355" sldId="635"/>
            <ac:spMk id="15" creationId="{5FACA0C0-39B7-4E82-B0EE-513A1D23E27A}"/>
          </ac:spMkLst>
        </pc:spChg>
        <pc:spChg chg="add mod">
          <ac:chgData name="Siniša Vuksan" userId="3af124f9-b8e7-46e3-9422-21ae1d17ac0b" providerId="ADAL" clId="{DCFC9F20-1690-4BC7-9B75-DCADE48AD547}" dt="2022-01-07T09:43:21.663" v="1894" actId="20577"/>
          <ac:spMkLst>
            <pc:docMk/>
            <pc:sldMk cId="347763355" sldId="635"/>
            <ac:spMk id="16" creationId="{D8C39E8F-1913-45E4-A335-6C6A07E0F3CE}"/>
          </ac:spMkLst>
        </pc:spChg>
        <pc:spChg chg="add mod">
          <ac:chgData name="Siniša Vuksan" userId="3af124f9-b8e7-46e3-9422-21ae1d17ac0b" providerId="ADAL" clId="{DCFC9F20-1690-4BC7-9B75-DCADE48AD547}" dt="2022-01-07T09:43:34.508" v="1912" actId="5793"/>
          <ac:spMkLst>
            <pc:docMk/>
            <pc:sldMk cId="347763355" sldId="635"/>
            <ac:spMk id="17" creationId="{013631D1-DB28-49E4-B769-6AADAF7F944B}"/>
          </ac:spMkLst>
        </pc:spChg>
        <pc:spChg chg="add mod">
          <ac:chgData name="Siniša Vuksan" userId="3af124f9-b8e7-46e3-9422-21ae1d17ac0b" providerId="ADAL" clId="{DCFC9F20-1690-4BC7-9B75-DCADE48AD547}" dt="2022-01-07T09:44:38.943" v="2009" actId="5793"/>
          <ac:spMkLst>
            <pc:docMk/>
            <pc:sldMk cId="347763355" sldId="635"/>
            <ac:spMk id="18" creationId="{D94A7D96-B272-45DE-8E50-866AF46DB479}"/>
          </ac:spMkLst>
        </pc:spChg>
        <pc:spChg chg="add mod">
          <ac:chgData name="Siniša Vuksan" userId="3af124f9-b8e7-46e3-9422-21ae1d17ac0b" providerId="ADAL" clId="{DCFC9F20-1690-4BC7-9B75-DCADE48AD547}" dt="2022-01-07T09:45:38.838" v="2093" actId="20577"/>
          <ac:spMkLst>
            <pc:docMk/>
            <pc:sldMk cId="347763355" sldId="635"/>
            <ac:spMk id="19" creationId="{C150E31E-A286-4898-B215-F03B9262D9B1}"/>
          </ac:spMkLst>
        </pc:spChg>
        <pc:spChg chg="add mod">
          <ac:chgData name="Siniša Vuksan" userId="3af124f9-b8e7-46e3-9422-21ae1d17ac0b" providerId="ADAL" clId="{DCFC9F20-1690-4BC7-9B75-DCADE48AD547}" dt="2022-01-07T09:46:28.780" v="2177" actId="20577"/>
          <ac:spMkLst>
            <pc:docMk/>
            <pc:sldMk cId="347763355" sldId="635"/>
            <ac:spMk id="20" creationId="{E2829FE3-EF09-4F9F-ADE9-FB275D6A0933}"/>
          </ac:spMkLst>
        </pc:spChg>
        <pc:spChg chg="add mod">
          <ac:chgData name="Siniša Vuksan" userId="3af124f9-b8e7-46e3-9422-21ae1d17ac0b" providerId="ADAL" clId="{DCFC9F20-1690-4BC7-9B75-DCADE48AD547}" dt="2022-01-07T09:48:51.274" v="2336" actId="1038"/>
          <ac:spMkLst>
            <pc:docMk/>
            <pc:sldMk cId="347763355" sldId="635"/>
            <ac:spMk id="21" creationId="{A4784C81-0FCB-4C3E-98D7-7E3CFC96DE80}"/>
          </ac:spMkLst>
        </pc:spChg>
        <pc:spChg chg="add mod">
          <ac:chgData name="Siniša Vuksan" userId="3af124f9-b8e7-46e3-9422-21ae1d17ac0b" providerId="ADAL" clId="{DCFC9F20-1690-4BC7-9B75-DCADE48AD547}" dt="2022-01-07T09:49:27.514" v="2422" actId="20577"/>
          <ac:spMkLst>
            <pc:docMk/>
            <pc:sldMk cId="347763355" sldId="635"/>
            <ac:spMk id="22" creationId="{9A3CEC36-CDED-48F1-A519-E9DFA4E5A614}"/>
          </ac:spMkLst>
        </pc:spChg>
        <pc:picChg chg="mod">
          <ac:chgData name="Siniša Vuksan" userId="3af124f9-b8e7-46e3-9422-21ae1d17ac0b" providerId="ADAL" clId="{DCFC9F20-1690-4BC7-9B75-DCADE48AD547}" dt="2022-01-07T09:39:55.531" v="1655" actId="14100"/>
          <ac:picMkLst>
            <pc:docMk/>
            <pc:sldMk cId="347763355" sldId="635"/>
            <ac:picMk id="3" creationId="{BCB9096C-827C-46AD-8C82-3D6A7B52E63D}"/>
          </ac:picMkLst>
        </pc:picChg>
        <pc:picChg chg="mod">
          <ac:chgData name="Siniša Vuksan" userId="3af124f9-b8e7-46e3-9422-21ae1d17ac0b" providerId="ADAL" clId="{DCFC9F20-1690-4BC7-9B75-DCADE48AD547}" dt="2022-01-07T09:30:05.269" v="1464" actId="14826"/>
          <ac:picMkLst>
            <pc:docMk/>
            <pc:sldMk cId="347763355" sldId="635"/>
            <ac:picMk id="4" creationId="{1B2619D9-4F98-4A11-8FFE-57C7EB1F529A}"/>
          </ac:picMkLst>
        </pc:picChg>
        <pc:picChg chg="add del mod">
          <ac:chgData name="Siniša Vuksan" userId="3af124f9-b8e7-46e3-9422-21ae1d17ac0b" providerId="ADAL" clId="{DCFC9F20-1690-4BC7-9B75-DCADE48AD547}" dt="2022-01-07T09:46:31.061" v="2178" actId="478"/>
          <ac:picMkLst>
            <pc:docMk/>
            <pc:sldMk cId="347763355" sldId="635"/>
            <ac:picMk id="5" creationId="{651D8E20-94CF-401F-9538-939B7E37F30A}"/>
          </ac:picMkLst>
        </pc:picChg>
        <pc:picChg chg="add del">
          <ac:chgData name="Siniša Vuksan" userId="3af124f9-b8e7-46e3-9422-21ae1d17ac0b" providerId="ADAL" clId="{DCFC9F20-1690-4BC7-9B75-DCADE48AD547}" dt="2022-01-07T09:49:30.342" v="2423" actId="478"/>
          <ac:picMkLst>
            <pc:docMk/>
            <pc:sldMk cId="347763355" sldId="635"/>
            <ac:picMk id="23" creationId="{29DAA8E8-15F4-45E2-B89A-E9C44401043E}"/>
          </ac:picMkLst>
        </pc:picChg>
      </pc:sldChg>
      <pc:sldChg chg="addSp delSp modSp add mod ord delAnim modAnim">
        <pc:chgData name="Siniša Vuksan" userId="3af124f9-b8e7-46e3-9422-21ae1d17ac0b" providerId="ADAL" clId="{DCFC9F20-1690-4BC7-9B75-DCADE48AD547}" dt="2022-01-07T09:57:47.321" v="2830"/>
        <pc:sldMkLst>
          <pc:docMk/>
          <pc:sldMk cId="2684831466" sldId="636"/>
        </pc:sldMkLst>
        <pc:spChg chg="mod">
          <ac:chgData name="Siniša Vuksan" userId="3af124f9-b8e7-46e3-9422-21ae1d17ac0b" providerId="ADAL" clId="{DCFC9F20-1690-4BC7-9B75-DCADE48AD547}" dt="2022-01-07T09:55:32.511" v="2547" actId="14100"/>
          <ac:spMkLst>
            <pc:docMk/>
            <pc:sldMk cId="2684831466" sldId="636"/>
            <ac:spMk id="6" creationId="{010AB125-9086-4261-98B4-FC5A0801347C}"/>
          </ac:spMkLst>
        </pc:spChg>
        <pc:spChg chg="del">
          <ac:chgData name="Siniša Vuksan" userId="3af124f9-b8e7-46e3-9422-21ae1d17ac0b" providerId="ADAL" clId="{DCFC9F20-1690-4BC7-9B75-DCADE48AD547}" dt="2022-01-07T09:53:46.198" v="2430" actId="478"/>
          <ac:spMkLst>
            <pc:docMk/>
            <pc:sldMk cId="2684831466" sldId="636"/>
            <ac:spMk id="9" creationId="{3EA06EF6-7A6B-4F01-A587-644C3061A24E}"/>
          </ac:spMkLst>
        </pc:spChg>
        <pc:spChg chg="add mod">
          <ac:chgData name="Siniša Vuksan" userId="3af124f9-b8e7-46e3-9422-21ae1d17ac0b" providerId="ADAL" clId="{DCFC9F20-1690-4BC7-9B75-DCADE48AD547}" dt="2022-01-07T09:57:43.132" v="2828" actId="113"/>
          <ac:spMkLst>
            <pc:docMk/>
            <pc:sldMk cId="2684831466" sldId="636"/>
            <ac:spMk id="12" creationId="{34E63F1B-2881-4D71-80CD-E6B4683BA2A3}"/>
          </ac:spMkLst>
        </pc:spChg>
        <pc:spChg chg="mod">
          <ac:chgData name="Siniša Vuksan" userId="3af124f9-b8e7-46e3-9422-21ae1d17ac0b" providerId="ADAL" clId="{DCFC9F20-1690-4BC7-9B75-DCADE48AD547}" dt="2022-01-07T09:53:34.588" v="2427" actId="20577"/>
          <ac:spMkLst>
            <pc:docMk/>
            <pc:sldMk cId="2684831466" sldId="636"/>
            <ac:spMk id="15" creationId="{7AF1CDCF-A561-42B5-A725-C62925A52C7F}"/>
          </ac:spMkLst>
        </pc:spChg>
        <pc:picChg chg="del mod">
          <ac:chgData name="Siniša Vuksan" userId="3af124f9-b8e7-46e3-9422-21ae1d17ac0b" providerId="ADAL" clId="{DCFC9F20-1690-4BC7-9B75-DCADE48AD547}" dt="2022-01-07T09:53:41.636" v="2429" actId="478"/>
          <ac:picMkLst>
            <pc:docMk/>
            <pc:sldMk cId="2684831466" sldId="636"/>
            <ac:picMk id="2" creationId="{B69E1C10-ACFD-49C4-B019-6B92ED78F85E}"/>
          </ac:picMkLst>
        </pc:picChg>
        <pc:picChg chg="mod">
          <ac:chgData name="Siniša Vuksan" userId="3af124f9-b8e7-46e3-9422-21ae1d17ac0b" providerId="ADAL" clId="{DCFC9F20-1690-4BC7-9B75-DCADE48AD547}" dt="2022-01-07T09:53:37.462" v="2428" actId="14826"/>
          <ac:picMkLst>
            <pc:docMk/>
            <pc:sldMk cId="2684831466" sldId="636"/>
            <ac:picMk id="4" creationId="{1B2619D9-4F98-4A11-8FFE-57C7EB1F529A}"/>
          </ac:picMkLst>
        </pc:picChg>
        <pc:picChg chg="add del mod">
          <ac:chgData name="Siniša Vuksan" userId="3af124f9-b8e7-46e3-9422-21ae1d17ac0b" providerId="ADAL" clId="{DCFC9F20-1690-4BC7-9B75-DCADE48AD547}" dt="2022-01-07T09:54:08.195" v="2433" actId="478"/>
          <ac:picMkLst>
            <pc:docMk/>
            <pc:sldMk cId="2684831466" sldId="636"/>
            <ac:picMk id="5" creationId="{B5BC3219-7554-4BF9-BD64-9173D1C5F99B}"/>
          </ac:picMkLst>
        </pc:picChg>
        <pc:picChg chg="mod">
          <ac:chgData name="Siniša Vuksan" userId="3af124f9-b8e7-46e3-9422-21ae1d17ac0b" providerId="ADAL" clId="{DCFC9F20-1690-4BC7-9B75-DCADE48AD547}" dt="2022-01-07T09:55:22.555" v="2544" actId="1076"/>
          <ac:picMkLst>
            <pc:docMk/>
            <pc:sldMk cId="2684831466" sldId="636"/>
            <ac:picMk id="8" creationId="{E130629E-3820-4C1C-B887-02414D6F08D6}"/>
          </ac:picMkLst>
        </pc:picChg>
        <pc:picChg chg="add mod">
          <ac:chgData name="Siniša Vuksan" userId="3af124f9-b8e7-46e3-9422-21ae1d17ac0b" providerId="ADAL" clId="{DCFC9F20-1690-4BC7-9B75-DCADE48AD547}" dt="2022-01-07T09:55:19.305" v="2543" actId="208"/>
          <ac:picMkLst>
            <pc:docMk/>
            <pc:sldMk cId="2684831466" sldId="636"/>
            <ac:picMk id="10" creationId="{ED64F319-C39B-43A1-84C7-D21E7428B618}"/>
          </ac:picMkLst>
        </pc:picChg>
      </pc:sldChg>
      <pc:sldChg chg="modSp add del mod">
        <pc:chgData name="Siniša Vuksan" userId="3af124f9-b8e7-46e3-9422-21ae1d17ac0b" providerId="ADAL" clId="{DCFC9F20-1690-4BC7-9B75-DCADE48AD547}" dt="2022-01-07T10:08:26.102" v="3592" actId="47"/>
        <pc:sldMkLst>
          <pc:docMk/>
          <pc:sldMk cId="3394156682" sldId="637"/>
        </pc:sldMkLst>
        <pc:picChg chg="mod">
          <ac:chgData name="Siniša Vuksan" userId="3af124f9-b8e7-46e3-9422-21ae1d17ac0b" providerId="ADAL" clId="{DCFC9F20-1690-4BC7-9B75-DCADE48AD547}" dt="2022-01-07T09:58:34.555" v="2832" actId="14826"/>
          <ac:picMkLst>
            <pc:docMk/>
            <pc:sldMk cId="3394156682" sldId="637"/>
            <ac:picMk id="4" creationId="{1B2619D9-4F98-4A11-8FFE-57C7EB1F529A}"/>
          </ac:picMkLst>
        </pc:picChg>
      </pc:sldChg>
      <pc:sldChg chg="addSp modSp add mod ord modAnim">
        <pc:chgData name="Siniša Vuksan" userId="3af124f9-b8e7-46e3-9422-21ae1d17ac0b" providerId="ADAL" clId="{DCFC9F20-1690-4BC7-9B75-DCADE48AD547}" dt="2022-01-07T10:04:57.282" v="3569" actId="14100"/>
        <pc:sldMkLst>
          <pc:docMk/>
          <pc:sldMk cId="735480870" sldId="638"/>
        </pc:sldMkLst>
        <pc:spChg chg="mod">
          <ac:chgData name="Siniša Vuksan" userId="3af124f9-b8e7-46e3-9422-21ae1d17ac0b" providerId="ADAL" clId="{DCFC9F20-1690-4BC7-9B75-DCADE48AD547}" dt="2022-01-07T10:02:30.630" v="3397" actId="14100"/>
          <ac:spMkLst>
            <pc:docMk/>
            <pc:sldMk cId="735480870" sldId="638"/>
            <ac:spMk id="6" creationId="{010AB125-9086-4261-98B4-FC5A0801347C}"/>
          </ac:spMkLst>
        </pc:spChg>
        <pc:spChg chg="add mod">
          <ac:chgData name="Siniša Vuksan" userId="3af124f9-b8e7-46e3-9422-21ae1d17ac0b" providerId="ADAL" clId="{DCFC9F20-1690-4BC7-9B75-DCADE48AD547}" dt="2022-01-07T10:04:57.282" v="3569" actId="14100"/>
          <ac:spMkLst>
            <pc:docMk/>
            <pc:sldMk cId="735480870" sldId="638"/>
            <ac:spMk id="7" creationId="{37D55FFC-817A-4895-A6B0-9FBF79CE3617}"/>
          </ac:spMkLst>
        </pc:spChg>
        <pc:picChg chg="mod">
          <ac:chgData name="Siniša Vuksan" userId="3af124f9-b8e7-46e3-9422-21ae1d17ac0b" providerId="ADAL" clId="{DCFC9F20-1690-4BC7-9B75-DCADE48AD547}" dt="2022-01-07T10:02:27.986" v="3396" actId="1076"/>
          <ac:picMkLst>
            <pc:docMk/>
            <pc:sldMk cId="735480870" sldId="638"/>
            <ac:picMk id="2" creationId="{B69E1C10-ACFD-49C4-B019-6B92ED78F85E}"/>
          </ac:picMkLst>
        </pc:picChg>
        <pc:picChg chg="add mod">
          <ac:chgData name="Siniša Vuksan" userId="3af124f9-b8e7-46e3-9422-21ae1d17ac0b" providerId="ADAL" clId="{DCFC9F20-1690-4BC7-9B75-DCADE48AD547}" dt="2022-01-07T10:03:31.088" v="3402" actId="1076"/>
          <ac:picMkLst>
            <pc:docMk/>
            <pc:sldMk cId="735480870" sldId="638"/>
            <ac:picMk id="5" creationId="{C7C02879-B22B-481B-9E75-A9FBAD900BA2}"/>
          </ac:picMkLst>
        </pc:picChg>
      </pc:sldChg>
    </pc:docChg>
  </pc:docChgLst>
  <pc:docChgLst>
    <pc:chgData name="Siniša Vuksan" userId="3af124f9-b8e7-46e3-9422-21ae1d17ac0b" providerId="ADAL" clId="{9757935C-A355-4974-848C-2660B515641D}"/>
    <pc:docChg chg="undo custSel addSld delSld modSld sldOrd">
      <pc:chgData name="Siniša Vuksan" userId="3af124f9-b8e7-46e3-9422-21ae1d17ac0b" providerId="ADAL" clId="{9757935C-A355-4974-848C-2660B515641D}" dt="2021-10-21T11:50:13.843" v="2782" actId="2696"/>
      <pc:docMkLst>
        <pc:docMk/>
      </pc:docMkLst>
      <pc:sldChg chg="modSp">
        <pc:chgData name="Siniša Vuksan" userId="3af124f9-b8e7-46e3-9422-21ae1d17ac0b" providerId="ADAL" clId="{9757935C-A355-4974-848C-2660B515641D}" dt="2021-10-19T13:05:38.172" v="26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9757935C-A355-4974-848C-2660B515641D}" dt="2021-10-19T13:05:00.772" v="14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9757935C-A355-4974-848C-2660B515641D}" dt="2021-10-19T13:05:38.172" v="26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modSp">
        <pc:chgData name="Siniša Vuksan" userId="3af124f9-b8e7-46e3-9422-21ae1d17ac0b" providerId="ADAL" clId="{9757935C-A355-4974-848C-2660B515641D}" dt="2021-10-19T13:09:23.900" v="63" actId="1037"/>
        <pc:sldMkLst>
          <pc:docMk/>
          <pc:sldMk cId="2122178903" sldId="288"/>
        </pc:sldMkLst>
        <pc:spChg chg="mod">
          <ac:chgData name="Siniša Vuksan" userId="3af124f9-b8e7-46e3-9422-21ae1d17ac0b" providerId="ADAL" clId="{9757935C-A355-4974-848C-2660B515641D}" dt="2021-10-19T13:06:27.308" v="60" actId="20577"/>
          <ac:spMkLst>
            <pc:docMk/>
            <pc:sldMk cId="2122178903" sldId="288"/>
            <ac:spMk id="6" creationId="{FFE14C9D-F79A-42C0-87D5-7951E53F2573}"/>
          </ac:spMkLst>
        </pc:spChg>
        <pc:picChg chg="mod">
          <ac:chgData name="Siniša Vuksan" userId="3af124f9-b8e7-46e3-9422-21ae1d17ac0b" providerId="ADAL" clId="{9757935C-A355-4974-848C-2660B515641D}" dt="2021-10-19T13:07:03.333" v="61" actId="14826"/>
          <ac:picMkLst>
            <pc:docMk/>
            <pc:sldMk cId="2122178903" sldId="288"/>
            <ac:picMk id="4" creationId="{1B2619D9-4F98-4A11-8FFE-57C7EB1F529A}"/>
          </ac:picMkLst>
        </pc:picChg>
        <pc:picChg chg="mod">
          <ac:chgData name="Siniša Vuksan" userId="3af124f9-b8e7-46e3-9422-21ae1d17ac0b" providerId="ADAL" clId="{9757935C-A355-4974-848C-2660B515641D}" dt="2021-10-19T13:09:23.900" v="63" actId="1037"/>
          <ac:picMkLst>
            <pc:docMk/>
            <pc:sldMk cId="2122178903" sldId="288"/>
            <ac:picMk id="7" creationId="{40106C37-8279-4C0B-A4A6-4051FF501A0A}"/>
          </ac:picMkLst>
        </pc:picChg>
      </pc:sldChg>
      <pc:sldChg chg="modSp">
        <pc:chgData name="Siniša Vuksan" userId="3af124f9-b8e7-46e3-9422-21ae1d17ac0b" providerId="ADAL" clId="{9757935C-A355-4974-848C-2660B515641D}" dt="2021-10-19T13:20:10.442" v="491" actId="14100"/>
        <pc:sldMkLst>
          <pc:docMk/>
          <pc:sldMk cId="1167673325" sldId="300"/>
        </pc:sldMkLst>
        <pc:spChg chg="mod">
          <ac:chgData name="Siniša Vuksan" userId="3af124f9-b8e7-46e3-9422-21ae1d17ac0b" providerId="ADAL" clId="{9757935C-A355-4974-848C-2660B515641D}" dt="2021-10-19T13:20:10.442" v="491" actId="14100"/>
          <ac:spMkLst>
            <pc:docMk/>
            <pc:sldMk cId="1167673325" sldId="300"/>
            <ac:spMk id="6" creationId="{FFE14C9D-F79A-42C0-87D5-7951E53F2573}"/>
          </ac:spMkLst>
        </pc:spChg>
        <pc:picChg chg="mod">
          <ac:chgData name="Siniša Vuksan" userId="3af124f9-b8e7-46e3-9422-21ae1d17ac0b" providerId="ADAL" clId="{9757935C-A355-4974-848C-2660B515641D}" dt="2021-10-19T13:09:35.774" v="67" actId="14826"/>
          <ac:picMkLst>
            <pc:docMk/>
            <pc:sldMk cId="1167673325" sldId="300"/>
            <ac:picMk id="5" creationId="{E24C9881-BB40-4A55-843E-41EADF141365}"/>
          </ac:picMkLst>
        </pc:picChg>
        <pc:picChg chg="mod">
          <ac:chgData name="Siniša Vuksan" userId="3af124f9-b8e7-46e3-9422-21ae1d17ac0b" providerId="ADAL" clId="{9757935C-A355-4974-848C-2660B515641D}" dt="2021-10-19T13:09:29.231" v="65" actId="14826"/>
          <ac:picMkLst>
            <pc:docMk/>
            <pc:sldMk cId="1167673325" sldId="300"/>
            <ac:picMk id="7" creationId="{40106C37-8279-4C0B-A4A6-4051FF501A0A}"/>
          </ac:picMkLst>
        </pc:picChg>
      </pc:sldChg>
      <pc:sldChg chg="addSp modSp add ord modAnim">
        <pc:chgData name="Siniša Vuksan" userId="3af124f9-b8e7-46e3-9422-21ae1d17ac0b" providerId="ADAL" clId="{9757935C-A355-4974-848C-2660B515641D}" dt="2021-10-20T13:34:51.019" v="1743" actId="1036"/>
        <pc:sldMkLst>
          <pc:docMk/>
          <pc:sldMk cId="200756692" sldId="511"/>
        </pc:sldMkLst>
        <pc:spChg chg="mod">
          <ac:chgData name="Siniša Vuksan" userId="3af124f9-b8e7-46e3-9422-21ae1d17ac0b" providerId="ADAL" clId="{9757935C-A355-4974-848C-2660B515641D}" dt="2021-10-20T13:17:05.350" v="1202" actId="14100"/>
          <ac:spMkLst>
            <pc:docMk/>
            <pc:sldMk cId="200756692" sldId="511"/>
            <ac:spMk id="6" creationId="{010AB125-9086-4261-98B4-FC5A0801347C}"/>
          </ac:spMkLst>
        </pc:spChg>
        <pc:spChg chg="mod">
          <ac:chgData name="Siniša Vuksan" userId="3af124f9-b8e7-46e3-9422-21ae1d17ac0b" providerId="ADAL" clId="{9757935C-A355-4974-848C-2660B515641D}" dt="2021-10-20T12:22:18.882" v="727" actId="14100"/>
          <ac:spMkLst>
            <pc:docMk/>
            <pc:sldMk cId="200756692" sldId="511"/>
            <ac:spMk id="7" creationId="{0256D9EB-C20B-45FA-9F3D-124012366C9E}"/>
          </ac:spMkLst>
        </pc:spChg>
        <pc:spChg chg="mod">
          <ac:chgData name="Siniša Vuksan" userId="3af124f9-b8e7-46e3-9422-21ae1d17ac0b" providerId="ADAL" clId="{9757935C-A355-4974-848C-2660B515641D}" dt="2021-10-20T13:09:27.083" v="923" actId="20577"/>
          <ac:spMkLst>
            <pc:docMk/>
            <pc:sldMk cId="200756692" sldId="511"/>
            <ac:spMk id="8" creationId="{A3B0F949-2805-4B8E-932B-15CB682A16FE}"/>
          </ac:spMkLst>
        </pc:spChg>
        <pc:spChg chg="mod">
          <ac:chgData name="Siniša Vuksan" userId="3af124f9-b8e7-46e3-9422-21ae1d17ac0b" providerId="ADAL" clId="{9757935C-A355-4974-848C-2660B515641D}" dt="2021-10-20T12:13:41.716" v="569" actId="20577"/>
          <ac:spMkLst>
            <pc:docMk/>
            <pc:sldMk cId="200756692" sldId="511"/>
            <ac:spMk id="9" creationId="{188D7D51-9D4C-40C4-848F-2F1A7CB953E2}"/>
          </ac:spMkLst>
        </pc:spChg>
        <pc:spChg chg="mod">
          <ac:chgData name="Siniša Vuksan" userId="3af124f9-b8e7-46e3-9422-21ae1d17ac0b" providerId="ADAL" clId="{9757935C-A355-4974-848C-2660B515641D}" dt="2021-10-20T12:13:14.140" v="538" actId="20577"/>
          <ac:spMkLst>
            <pc:docMk/>
            <pc:sldMk cId="200756692" sldId="511"/>
            <ac:spMk id="10" creationId="{4B2349A6-8903-43C1-9216-2DE1B381E62F}"/>
          </ac:spMkLst>
        </pc:spChg>
        <pc:spChg chg="add mod">
          <ac:chgData name="Siniša Vuksan" userId="3af124f9-b8e7-46e3-9422-21ae1d17ac0b" providerId="ADAL" clId="{9757935C-A355-4974-848C-2660B515641D}" dt="2021-10-20T12:25:13.146" v="817" actId="1035"/>
          <ac:spMkLst>
            <pc:docMk/>
            <pc:sldMk cId="200756692" sldId="511"/>
            <ac:spMk id="11" creationId="{85FE9B36-A468-4488-B977-6D70F45785B4}"/>
          </ac:spMkLst>
        </pc:spChg>
        <pc:spChg chg="add mod">
          <ac:chgData name="Siniša Vuksan" userId="3af124f9-b8e7-46e3-9422-21ae1d17ac0b" providerId="ADAL" clId="{9757935C-A355-4974-848C-2660B515641D}" dt="2021-10-20T12:25:26.885" v="835" actId="1036"/>
          <ac:spMkLst>
            <pc:docMk/>
            <pc:sldMk cId="200756692" sldId="511"/>
            <ac:spMk id="12" creationId="{B186FFAF-2FF5-4AB7-A0BB-E746881012EE}"/>
          </ac:spMkLst>
        </pc:spChg>
        <pc:spChg chg="add mod">
          <ac:chgData name="Siniša Vuksan" userId="3af124f9-b8e7-46e3-9422-21ae1d17ac0b" providerId="ADAL" clId="{9757935C-A355-4974-848C-2660B515641D}" dt="2021-10-20T12:25:40.269" v="848" actId="1038"/>
          <ac:spMkLst>
            <pc:docMk/>
            <pc:sldMk cId="200756692" sldId="511"/>
            <ac:spMk id="13" creationId="{D604060E-4172-4047-8FD9-1F0484B7AA13}"/>
          </ac:spMkLst>
        </pc:spChg>
        <pc:spChg chg="add mod">
          <ac:chgData name="Siniša Vuksan" userId="3af124f9-b8e7-46e3-9422-21ae1d17ac0b" providerId="ADAL" clId="{9757935C-A355-4974-848C-2660B515641D}" dt="2021-10-20T12:25:54.928" v="866" actId="1035"/>
          <ac:spMkLst>
            <pc:docMk/>
            <pc:sldMk cId="200756692" sldId="511"/>
            <ac:spMk id="14" creationId="{53F877E9-F82D-40B9-8EDA-E628D1538B86}"/>
          </ac:spMkLst>
        </pc:spChg>
        <pc:spChg chg="add mod">
          <ac:chgData name="Siniša Vuksan" userId="3af124f9-b8e7-46e3-9422-21ae1d17ac0b" providerId="ADAL" clId="{9757935C-A355-4974-848C-2660B515641D}" dt="2021-10-20T12:26:15.018" v="883" actId="1037"/>
          <ac:spMkLst>
            <pc:docMk/>
            <pc:sldMk cId="200756692" sldId="511"/>
            <ac:spMk id="15" creationId="{E51C6792-0226-412F-88CE-A59828B94F52}"/>
          </ac:spMkLst>
        </pc:spChg>
        <pc:spChg chg="add mod">
          <ac:chgData name="Siniša Vuksan" userId="3af124f9-b8e7-46e3-9422-21ae1d17ac0b" providerId="ADAL" clId="{9757935C-A355-4974-848C-2660B515641D}" dt="2021-10-20T13:10:19.138" v="954" actId="1036"/>
          <ac:spMkLst>
            <pc:docMk/>
            <pc:sldMk cId="200756692" sldId="511"/>
            <ac:spMk id="16" creationId="{F709EA89-83BD-4934-AEE2-372836A6C090}"/>
          </ac:spMkLst>
        </pc:spChg>
        <pc:spChg chg="add mod">
          <ac:chgData name="Siniša Vuksan" userId="3af124f9-b8e7-46e3-9422-21ae1d17ac0b" providerId="ADAL" clId="{9757935C-A355-4974-848C-2660B515641D}" dt="2021-10-20T13:10:38.625" v="964" actId="1036"/>
          <ac:spMkLst>
            <pc:docMk/>
            <pc:sldMk cId="200756692" sldId="511"/>
            <ac:spMk id="17" creationId="{0FDF1FD7-B3AB-4325-9C05-192BC6B7280A}"/>
          </ac:spMkLst>
        </pc:spChg>
        <pc:spChg chg="add mod">
          <ac:chgData name="Siniša Vuksan" userId="3af124f9-b8e7-46e3-9422-21ae1d17ac0b" providerId="ADAL" clId="{9757935C-A355-4974-848C-2660B515641D}" dt="2021-10-20T13:10:52.964" v="970" actId="1076"/>
          <ac:spMkLst>
            <pc:docMk/>
            <pc:sldMk cId="200756692" sldId="511"/>
            <ac:spMk id="18" creationId="{BF57868B-FC94-4A7E-AEC6-9AFA975A34AD}"/>
          </ac:spMkLst>
        </pc:spChg>
        <pc:spChg chg="add mod">
          <ac:chgData name="Siniša Vuksan" userId="3af124f9-b8e7-46e3-9422-21ae1d17ac0b" providerId="ADAL" clId="{9757935C-A355-4974-848C-2660B515641D}" dt="2021-10-20T13:11:04.595" v="977" actId="1036"/>
          <ac:spMkLst>
            <pc:docMk/>
            <pc:sldMk cId="200756692" sldId="511"/>
            <ac:spMk id="19" creationId="{3EC2E1F5-56C0-42B2-B90D-8CDF9CA34A24}"/>
          </ac:spMkLst>
        </pc:spChg>
        <pc:spChg chg="add mod">
          <ac:chgData name="Siniša Vuksan" userId="3af124f9-b8e7-46e3-9422-21ae1d17ac0b" providerId="ADAL" clId="{9757935C-A355-4974-848C-2660B515641D}" dt="2021-10-20T13:11:26.942" v="983" actId="1035"/>
          <ac:spMkLst>
            <pc:docMk/>
            <pc:sldMk cId="200756692" sldId="511"/>
            <ac:spMk id="20" creationId="{E2828889-C40D-4E46-B90D-1795375C5EDB}"/>
          </ac:spMkLst>
        </pc:spChg>
        <pc:spChg chg="add mod">
          <ac:chgData name="Siniša Vuksan" userId="3af124f9-b8e7-46e3-9422-21ae1d17ac0b" providerId="ADAL" clId="{9757935C-A355-4974-848C-2660B515641D}" dt="2021-10-20T13:11:48.442" v="991" actId="1038"/>
          <ac:spMkLst>
            <pc:docMk/>
            <pc:sldMk cId="200756692" sldId="511"/>
            <ac:spMk id="21" creationId="{AC0C774B-65B2-4D60-9090-CBD8D63FE059}"/>
          </ac:spMkLst>
        </pc:spChg>
        <pc:spChg chg="add mod">
          <ac:chgData name="Siniša Vuksan" userId="3af124f9-b8e7-46e3-9422-21ae1d17ac0b" providerId="ADAL" clId="{9757935C-A355-4974-848C-2660B515641D}" dt="2021-10-20T13:12:00.794" v="995" actId="1076"/>
          <ac:spMkLst>
            <pc:docMk/>
            <pc:sldMk cId="200756692" sldId="511"/>
            <ac:spMk id="22" creationId="{A431FA76-3D0C-4339-9B99-D31E22A6CB67}"/>
          </ac:spMkLst>
        </pc:spChg>
        <pc:spChg chg="add mod">
          <ac:chgData name="Siniša Vuksan" userId="3af124f9-b8e7-46e3-9422-21ae1d17ac0b" providerId="ADAL" clId="{9757935C-A355-4974-848C-2660B515641D}" dt="2021-10-20T13:12:12.381" v="1002" actId="1036"/>
          <ac:spMkLst>
            <pc:docMk/>
            <pc:sldMk cId="200756692" sldId="511"/>
            <ac:spMk id="23" creationId="{F1CA20F4-317B-491C-BE8A-AB925F05AB8E}"/>
          </ac:spMkLst>
        </pc:spChg>
        <pc:spChg chg="add mod">
          <ac:chgData name="Siniša Vuksan" userId="3af124f9-b8e7-46e3-9422-21ae1d17ac0b" providerId="ADAL" clId="{9757935C-A355-4974-848C-2660B515641D}" dt="2021-10-20T13:13:16.768" v="1010" actId="1036"/>
          <ac:spMkLst>
            <pc:docMk/>
            <pc:sldMk cId="200756692" sldId="511"/>
            <ac:spMk id="24" creationId="{D87C6223-173B-4B4C-B588-83D3ED4411B3}"/>
          </ac:spMkLst>
        </pc:spChg>
        <pc:spChg chg="add mod">
          <ac:chgData name="Siniša Vuksan" userId="3af124f9-b8e7-46e3-9422-21ae1d17ac0b" providerId="ADAL" clId="{9757935C-A355-4974-848C-2660B515641D}" dt="2021-10-20T13:13:31.196" v="1015" actId="1035"/>
          <ac:spMkLst>
            <pc:docMk/>
            <pc:sldMk cId="200756692" sldId="511"/>
            <ac:spMk id="25" creationId="{8684BD7E-730B-48BD-AC7C-3988A765D691}"/>
          </ac:spMkLst>
        </pc:spChg>
        <pc:spChg chg="add mod">
          <ac:chgData name="Siniša Vuksan" userId="3af124f9-b8e7-46e3-9422-21ae1d17ac0b" providerId="ADAL" clId="{9757935C-A355-4974-848C-2660B515641D}" dt="2021-10-20T13:34:51.019" v="1743" actId="1036"/>
          <ac:spMkLst>
            <pc:docMk/>
            <pc:sldMk cId="200756692" sldId="511"/>
            <ac:spMk id="26" creationId="{8F0AB279-929B-4CED-9476-673939D58ED5}"/>
          </ac:spMkLst>
        </pc:spChg>
        <pc:picChg chg="mod">
          <ac:chgData name="Siniša Vuksan" userId="3af124f9-b8e7-46e3-9422-21ae1d17ac0b" providerId="ADAL" clId="{9757935C-A355-4974-848C-2660B515641D}" dt="2021-10-20T13:18:57.474" v="1238" actId="1076"/>
          <ac:picMkLst>
            <pc:docMk/>
            <pc:sldMk cId="200756692" sldId="511"/>
            <ac:picMk id="2" creationId="{79AB126F-5218-4223-8FB3-6BD5D18FF2B3}"/>
          </ac:picMkLst>
        </pc:picChg>
        <pc:picChg chg="add mod">
          <ac:chgData name="Siniša Vuksan" userId="3af124f9-b8e7-46e3-9422-21ae1d17ac0b" providerId="ADAL" clId="{9757935C-A355-4974-848C-2660B515641D}" dt="2021-10-20T13:17:23.517" v="1209" actId="14100"/>
          <ac:picMkLst>
            <pc:docMk/>
            <pc:sldMk cId="200756692" sldId="511"/>
            <ac:picMk id="3" creationId="{A572FB5E-57EC-45CA-B012-1271E7F2A910}"/>
          </ac:picMkLst>
        </pc:picChg>
        <pc:picChg chg="mod">
          <ac:chgData name="Siniša Vuksan" userId="3af124f9-b8e7-46e3-9422-21ae1d17ac0b" providerId="ADAL" clId="{9757935C-A355-4974-848C-2660B515641D}" dt="2021-10-20T13:18:52.204" v="1237" actId="1076"/>
          <ac:picMkLst>
            <pc:docMk/>
            <pc:sldMk cId="200756692" sldId="511"/>
            <ac:picMk id="4" creationId="{1B2619D9-4F98-4A11-8FFE-57C7EB1F529A}"/>
          </ac:picMkLst>
        </pc:picChg>
      </pc:sldChg>
    </pc:docChg>
  </pc:docChgLst>
  <pc:docChgLst>
    <pc:chgData name="Siniša Vuksan" userId="3af124f9-b8e7-46e3-9422-21ae1d17ac0b" providerId="ADAL" clId="{99365A99-1488-49E0-96C0-5C766922975C}"/>
    <pc:docChg chg="undo custSel addSld delSld modSld sldOrd">
      <pc:chgData name="Siniša Vuksan" userId="3af124f9-b8e7-46e3-9422-21ae1d17ac0b" providerId="ADAL" clId="{99365A99-1488-49E0-96C0-5C766922975C}" dt="2022-01-04T11:08:29.712" v="4261" actId="20577"/>
      <pc:docMkLst>
        <pc:docMk/>
      </pc:docMkLst>
      <pc:sldChg chg="modSp">
        <pc:chgData name="Siniša Vuksan" userId="3af124f9-b8e7-46e3-9422-21ae1d17ac0b" providerId="ADAL" clId="{99365A99-1488-49E0-96C0-5C766922975C}" dt="2022-01-04T08:08:37.482" v="42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99365A99-1488-49E0-96C0-5C766922975C}" dt="2022-01-04T08:08:26.698" v="25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99365A99-1488-49E0-96C0-5C766922975C}" dt="2022-01-04T08:08:37.482" v="42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modSp mod">
        <pc:chgData name="Siniša Vuksan" userId="3af124f9-b8e7-46e3-9422-21ae1d17ac0b" providerId="ADAL" clId="{99365A99-1488-49E0-96C0-5C766922975C}" dt="2022-01-04T08:35:05.139" v="79" actId="14826"/>
        <pc:sldMkLst>
          <pc:docMk/>
          <pc:sldMk cId="2122178903" sldId="288"/>
        </pc:sldMkLst>
        <pc:spChg chg="mod">
          <ac:chgData name="Siniša Vuksan" userId="3af124f9-b8e7-46e3-9422-21ae1d17ac0b" providerId="ADAL" clId="{99365A99-1488-49E0-96C0-5C766922975C}" dt="2022-01-04T08:33:48.964" v="77" actId="20577"/>
          <ac:spMkLst>
            <pc:docMk/>
            <pc:sldMk cId="2122178903" sldId="288"/>
            <ac:spMk id="6" creationId="{FFE14C9D-F79A-42C0-87D5-7951E53F2573}"/>
          </ac:spMkLst>
        </pc:spChg>
        <pc:picChg chg="mod">
          <ac:chgData name="Siniša Vuksan" userId="3af124f9-b8e7-46e3-9422-21ae1d17ac0b" providerId="ADAL" clId="{99365A99-1488-49E0-96C0-5C766922975C}" dt="2022-01-04T08:34:42.510" v="78" actId="14826"/>
          <ac:picMkLst>
            <pc:docMk/>
            <pc:sldMk cId="2122178903" sldId="288"/>
            <ac:picMk id="4" creationId="{1B2619D9-4F98-4A11-8FFE-57C7EB1F529A}"/>
          </ac:picMkLst>
        </pc:picChg>
        <pc:picChg chg="mod">
          <ac:chgData name="Siniša Vuksan" userId="3af124f9-b8e7-46e3-9422-21ae1d17ac0b" providerId="ADAL" clId="{99365A99-1488-49E0-96C0-5C766922975C}" dt="2022-01-04T08:35:05.139" v="79" actId="14826"/>
          <ac:picMkLst>
            <pc:docMk/>
            <pc:sldMk cId="2122178903" sldId="288"/>
            <ac:picMk id="7" creationId="{40106C37-8279-4C0B-A4A6-4051FF501A0A}"/>
          </ac:picMkLst>
        </pc:picChg>
      </pc:sldChg>
      <pc:sldChg chg="modSp mod">
        <pc:chgData name="Siniša Vuksan" userId="3af124f9-b8e7-46e3-9422-21ae1d17ac0b" providerId="ADAL" clId="{99365A99-1488-49E0-96C0-5C766922975C}" dt="2022-01-04T08:38:21.561" v="579" actId="20577"/>
        <pc:sldMkLst>
          <pc:docMk/>
          <pc:sldMk cId="1167673325" sldId="300"/>
        </pc:sldMkLst>
        <pc:spChg chg="mod">
          <ac:chgData name="Siniša Vuksan" userId="3af124f9-b8e7-46e3-9422-21ae1d17ac0b" providerId="ADAL" clId="{99365A99-1488-49E0-96C0-5C766922975C}" dt="2022-01-04T08:38:21.561" v="579" actId="20577"/>
          <ac:spMkLst>
            <pc:docMk/>
            <pc:sldMk cId="1167673325" sldId="300"/>
            <ac:spMk id="6" creationId="{FFE14C9D-F79A-42C0-87D5-7951E53F2573}"/>
          </ac:spMkLst>
        </pc:spChg>
        <pc:picChg chg="mod">
          <ac:chgData name="Siniša Vuksan" userId="3af124f9-b8e7-46e3-9422-21ae1d17ac0b" providerId="ADAL" clId="{99365A99-1488-49E0-96C0-5C766922975C}" dt="2022-01-04T08:35:26.169" v="84" actId="14100"/>
          <ac:picMkLst>
            <pc:docMk/>
            <pc:sldMk cId="1167673325" sldId="300"/>
            <ac:picMk id="5" creationId="{E24C9881-BB40-4A55-843E-41EADF141365}"/>
          </ac:picMkLst>
        </pc:picChg>
        <pc:picChg chg="mod">
          <ac:chgData name="Siniša Vuksan" userId="3af124f9-b8e7-46e3-9422-21ae1d17ac0b" providerId="ADAL" clId="{99365A99-1488-49E0-96C0-5C766922975C}" dt="2022-01-04T08:35:15.305" v="81" actId="14826"/>
          <ac:picMkLst>
            <pc:docMk/>
            <pc:sldMk cId="1167673325" sldId="300"/>
            <ac:picMk id="7" creationId="{40106C37-8279-4C0B-A4A6-4051FF501A0A}"/>
          </ac:picMkLst>
        </pc:picChg>
      </pc:sldChg>
      <pc:sldChg chg="del">
        <pc:chgData name="Siniša Vuksan" userId="3af124f9-b8e7-46e3-9422-21ae1d17ac0b" providerId="ADAL" clId="{99365A99-1488-49E0-96C0-5C766922975C}" dt="2022-01-04T10:46:48.798" v="3563" actId="47"/>
        <pc:sldMkLst>
          <pc:docMk/>
          <pc:sldMk cId="200756692" sldId="511"/>
        </pc:sldMkLst>
      </pc:sldChg>
      <pc:sldChg chg="addSp delSp modSp mod ord addAnim delAnim modAnim">
        <pc:chgData name="Siniša Vuksan" userId="3af124f9-b8e7-46e3-9422-21ae1d17ac0b" providerId="ADAL" clId="{99365A99-1488-49E0-96C0-5C766922975C}" dt="2022-01-04T08:46:11.814" v="744" actId="14100"/>
        <pc:sldMkLst>
          <pc:docMk/>
          <pc:sldMk cId="2762813729" sldId="526"/>
        </pc:sldMkLst>
        <pc:spChg chg="mod">
          <ac:chgData name="Siniša Vuksan" userId="3af124f9-b8e7-46e3-9422-21ae1d17ac0b" providerId="ADAL" clId="{99365A99-1488-49E0-96C0-5C766922975C}" dt="2022-01-04T08:42:37.599" v="680" actId="14100"/>
          <ac:spMkLst>
            <pc:docMk/>
            <pc:sldMk cId="2762813729" sldId="526"/>
            <ac:spMk id="6" creationId="{010AB125-9086-4261-98B4-FC5A0801347C}"/>
          </ac:spMkLst>
        </pc:spChg>
        <pc:spChg chg="mod">
          <ac:chgData name="Siniša Vuksan" userId="3af124f9-b8e7-46e3-9422-21ae1d17ac0b" providerId="ADAL" clId="{99365A99-1488-49E0-96C0-5C766922975C}" dt="2022-01-04T08:40:15.956" v="596" actId="20577"/>
          <ac:spMkLst>
            <pc:docMk/>
            <pc:sldMk cId="2762813729" sldId="526"/>
            <ac:spMk id="7" creationId="{0256D9EB-C20B-45FA-9F3D-124012366C9E}"/>
          </ac:spMkLst>
        </pc:spChg>
        <pc:spChg chg="del">
          <ac:chgData name="Siniša Vuksan" userId="3af124f9-b8e7-46e3-9422-21ae1d17ac0b" providerId="ADAL" clId="{99365A99-1488-49E0-96C0-5C766922975C}" dt="2022-01-04T08:39:27.552" v="586" actId="478"/>
          <ac:spMkLst>
            <pc:docMk/>
            <pc:sldMk cId="2762813729" sldId="526"/>
            <ac:spMk id="10" creationId="{2F5D493A-1D5A-47CD-91DA-CD5D179EF30C}"/>
          </ac:spMkLst>
        </pc:spChg>
        <pc:spChg chg="del">
          <ac:chgData name="Siniša Vuksan" userId="3af124f9-b8e7-46e3-9422-21ae1d17ac0b" providerId="ADAL" clId="{99365A99-1488-49E0-96C0-5C766922975C}" dt="2022-01-04T08:39:40.367" v="591" actId="478"/>
          <ac:spMkLst>
            <pc:docMk/>
            <pc:sldMk cId="2762813729" sldId="526"/>
            <ac:spMk id="11" creationId="{58069BE6-4B81-438D-900B-C21BB1B68360}"/>
          </ac:spMkLst>
        </pc:spChg>
        <pc:spChg chg="del">
          <ac:chgData name="Siniša Vuksan" userId="3af124f9-b8e7-46e3-9422-21ae1d17ac0b" providerId="ADAL" clId="{99365A99-1488-49E0-96C0-5C766922975C}" dt="2022-01-04T08:39:27.552" v="586" actId="478"/>
          <ac:spMkLst>
            <pc:docMk/>
            <pc:sldMk cId="2762813729" sldId="526"/>
            <ac:spMk id="12" creationId="{F10E96AA-A32F-4080-81DD-A8C57A503A0E}"/>
          </ac:spMkLst>
        </pc:spChg>
        <pc:spChg chg="del">
          <ac:chgData name="Siniša Vuksan" userId="3af124f9-b8e7-46e3-9422-21ae1d17ac0b" providerId="ADAL" clId="{99365A99-1488-49E0-96C0-5C766922975C}" dt="2022-01-04T08:39:27.552" v="586" actId="478"/>
          <ac:spMkLst>
            <pc:docMk/>
            <pc:sldMk cId="2762813729" sldId="526"/>
            <ac:spMk id="13" creationId="{A5CFC788-4D82-433F-B955-5C1182EAC5BB}"/>
          </ac:spMkLst>
        </pc:spChg>
        <pc:spChg chg="del">
          <ac:chgData name="Siniša Vuksan" userId="3af124f9-b8e7-46e3-9422-21ae1d17ac0b" providerId="ADAL" clId="{99365A99-1488-49E0-96C0-5C766922975C}" dt="2022-01-04T08:39:36.217" v="590" actId="478"/>
          <ac:spMkLst>
            <pc:docMk/>
            <pc:sldMk cId="2762813729" sldId="526"/>
            <ac:spMk id="15" creationId="{985B1F0F-3EF9-495F-9ADA-5F365127805F}"/>
          </ac:spMkLst>
        </pc:spChg>
        <pc:spChg chg="del">
          <ac:chgData name="Siniša Vuksan" userId="3af124f9-b8e7-46e3-9422-21ae1d17ac0b" providerId="ADAL" clId="{99365A99-1488-49E0-96C0-5C766922975C}" dt="2022-01-04T08:39:27.552" v="586" actId="478"/>
          <ac:spMkLst>
            <pc:docMk/>
            <pc:sldMk cId="2762813729" sldId="526"/>
            <ac:spMk id="16" creationId="{3642C0A8-F601-4A89-93C6-E21818B5D63B}"/>
          </ac:spMkLst>
        </pc:spChg>
        <pc:spChg chg="del mod">
          <ac:chgData name="Siniša Vuksan" userId="3af124f9-b8e7-46e3-9422-21ae1d17ac0b" providerId="ADAL" clId="{99365A99-1488-49E0-96C0-5C766922975C}" dt="2022-01-04T08:39:40.367" v="591" actId="478"/>
          <ac:spMkLst>
            <pc:docMk/>
            <pc:sldMk cId="2762813729" sldId="526"/>
            <ac:spMk id="17" creationId="{0F416F05-1F18-47A3-955A-F35776533FD9}"/>
          </ac:spMkLst>
        </pc:spChg>
        <pc:spChg chg="del">
          <ac:chgData name="Siniša Vuksan" userId="3af124f9-b8e7-46e3-9422-21ae1d17ac0b" providerId="ADAL" clId="{99365A99-1488-49E0-96C0-5C766922975C}" dt="2022-01-04T08:39:27.552" v="586" actId="478"/>
          <ac:spMkLst>
            <pc:docMk/>
            <pc:sldMk cId="2762813729" sldId="526"/>
            <ac:spMk id="18" creationId="{A5AD6C4F-2311-4B1F-BBCE-A475AD020040}"/>
          </ac:spMkLst>
        </pc:spChg>
        <pc:spChg chg="del">
          <ac:chgData name="Siniša Vuksan" userId="3af124f9-b8e7-46e3-9422-21ae1d17ac0b" providerId="ADAL" clId="{99365A99-1488-49E0-96C0-5C766922975C}" dt="2022-01-04T08:39:27.552" v="586" actId="478"/>
          <ac:spMkLst>
            <pc:docMk/>
            <pc:sldMk cId="2762813729" sldId="526"/>
            <ac:spMk id="19" creationId="{EBFB9998-0B26-4032-8C5A-7C0026E9F338}"/>
          </ac:spMkLst>
        </pc:spChg>
        <pc:spChg chg="del">
          <ac:chgData name="Siniša Vuksan" userId="3af124f9-b8e7-46e3-9422-21ae1d17ac0b" providerId="ADAL" clId="{99365A99-1488-49E0-96C0-5C766922975C}" dt="2022-01-04T08:39:27.552" v="586" actId="478"/>
          <ac:spMkLst>
            <pc:docMk/>
            <pc:sldMk cId="2762813729" sldId="526"/>
            <ac:spMk id="20" creationId="{8E7E5947-9070-4DB2-899B-49D1DBE92549}"/>
          </ac:spMkLst>
        </pc:spChg>
        <pc:spChg chg="del">
          <ac:chgData name="Siniša Vuksan" userId="3af124f9-b8e7-46e3-9422-21ae1d17ac0b" providerId="ADAL" clId="{99365A99-1488-49E0-96C0-5C766922975C}" dt="2022-01-04T08:40:21.014" v="597" actId="478"/>
          <ac:spMkLst>
            <pc:docMk/>
            <pc:sldMk cId="2762813729" sldId="526"/>
            <ac:spMk id="21" creationId="{4BD84E1C-7B49-4075-8869-2230B5618DD2}"/>
          </ac:spMkLst>
        </pc:spChg>
        <pc:spChg chg="add mod">
          <ac:chgData name="Siniša Vuksan" userId="3af124f9-b8e7-46e3-9422-21ae1d17ac0b" providerId="ADAL" clId="{99365A99-1488-49E0-96C0-5C766922975C}" dt="2022-01-04T08:43:16.716" v="719" actId="20577"/>
          <ac:spMkLst>
            <pc:docMk/>
            <pc:sldMk cId="2762813729" sldId="526"/>
            <ac:spMk id="22" creationId="{3366DD22-1660-4B96-982C-4C327326E0FC}"/>
          </ac:spMkLst>
        </pc:spChg>
        <pc:picChg chg="add del mod">
          <ac:chgData name="Siniša Vuksan" userId="3af124f9-b8e7-46e3-9422-21ae1d17ac0b" providerId="ADAL" clId="{99365A99-1488-49E0-96C0-5C766922975C}" dt="2022-01-04T08:42:27.189" v="676" actId="1076"/>
          <ac:picMkLst>
            <pc:docMk/>
            <pc:sldMk cId="2762813729" sldId="526"/>
            <ac:picMk id="2" creationId="{79AB126F-5218-4223-8FB3-6BD5D18FF2B3}"/>
          </ac:picMkLst>
        </pc:picChg>
        <pc:picChg chg="mod">
          <ac:chgData name="Siniša Vuksan" userId="3af124f9-b8e7-46e3-9422-21ae1d17ac0b" providerId="ADAL" clId="{99365A99-1488-49E0-96C0-5C766922975C}" dt="2022-01-04T08:46:11.814" v="744" actId="14100"/>
          <ac:picMkLst>
            <pc:docMk/>
            <pc:sldMk cId="2762813729" sldId="526"/>
            <ac:picMk id="4" creationId="{1B2619D9-4F98-4A11-8FFE-57C7EB1F529A}"/>
          </ac:picMkLst>
        </pc:picChg>
      </pc:sldChg>
      <pc:sldChg chg="modSp del mod">
        <pc:chgData name="Siniša Vuksan" userId="3af124f9-b8e7-46e3-9422-21ae1d17ac0b" providerId="ADAL" clId="{99365A99-1488-49E0-96C0-5C766922975C}" dt="2022-01-04T10:46:49.990" v="3564" actId="47"/>
        <pc:sldMkLst>
          <pc:docMk/>
          <pc:sldMk cId="3759385230" sldId="528"/>
        </pc:sldMkLst>
        <pc:picChg chg="mod">
          <ac:chgData name="Siniša Vuksan" userId="3af124f9-b8e7-46e3-9422-21ae1d17ac0b" providerId="ADAL" clId="{99365A99-1488-49E0-96C0-5C766922975C}" dt="2022-01-04T09:00:51.444" v="1145" actId="1076"/>
          <ac:picMkLst>
            <pc:docMk/>
            <pc:sldMk cId="3759385230" sldId="528"/>
            <ac:picMk id="2" creationId="{B69E1C10-ACFD-49C4-B019-6B92ED78F85E}"/>
          </ac:picMkLst>
        </pc:picChg>
        <pc:picChg chg="mod">
          <ac:chgData name="Siniša Vuksan" userId="3af124f9-b8e7-46e3-9422-21ae1d17ac0b" providerId="ADAL" clId="{99365A99-1488-49E0-96C0-5C766922975C}" dt="2022-01-04T08:44:34.554" v="725" actId="1076"/>
          <ac:picMkLst>
            <pc:docMk/>
            <pc:sldMk cId="3759385230" sldId="528"/>
            <ac:picMk id="4" creationId="{1B2619D9-4F98-4A11-8FFE-57C7EB1F529A}"/>
          </ac:picMkLst>
        </pc:picChg>
      </pc:sldChg>
      <pc:sldChg chg="addSp delSp modSp add del mod delAnim modAnim">
        <pc:chgData name="Siniša Vuksan" userId="3af124f9-b8e7-46e3-9422-21ae1d17ac0b" providerId="ADAL" clId="{99365A99-1488-49E0-96C0-5C766922975C}" dt="2022-01-04T10:57:32.593" v="3875" actId="20577"/>
        <pc:sldMkLst>
          <pc:docMk/>
          <pc:sldMk cId="1406669383" sldId="529"/>
        </pc:sldMkLst>
        <pc:spChg chg="del">
          <ac:chgData name="Siniša Vuksan" userId="3af124f9-b8e7-46e3-9422-21ae1d17ac0b" providerId="ADAL" clId="{99365A99-1488-49E0-96C0-5C766922975C}" dt="2022-01-04T10:48:57.829" v="3584" actId="478"/>
          <ac:spMkLst>
            <pc:docMk/>
            <pc:sldMk cId="1406669383" sldId="529"/>
            <ac:spMk id="5" creationId="{7497090C-607C-48BF-B380-4BE7F2BC7716}"/>
          </ac:spMkLst>
        </pc:spChg>
        <pc:spChg chg="mod">
          <ac:chgData name="Siniša Vuksan" userId="3af124f9-b8e7-46e3-9422-21ae1d17ac0b" providerId="ADAL" clId="{99365A99-1488-49E0-96C0-5C766922975C}" dt="2022-01-04T10:56:52.299" v="3772" actId="14100"/>
          <ac:spMkLst>
            <pc:docMk/>
            <pc:sldMk cId="1406669383" sldId="529"/>
            <ac:spMk id="6" creationId="{010AB125-9086-4261-98B4-FC5A0801347C}"/>
          </ac:spMkLst>
        </pc:spChg>
        <pc:spChg chg="mod">
          <ac:chgData name="Siniša Vuksan" userId="3af124f9-b8e7-46e3-9422-21ae1d17ac0b" providerId="ADAL" clId="{99365A99-1488-49E0-96C0-5C766922975C}" dt="2022-01-04T10:49:09.522" v="3588" actId="20577"/>
          <ac:spMkLst>
            <pc:docMk/>
            <pc:sldMk cId="1406669383" sldId="529"/>
            <ac:spMk id="7" creationId="{BD27CF50-1D5A-4213-9C4D-0ED4E94F5CE1}"/>
          </ac:spMkLst>
        </pc:spChg>
        <pc:spChg chg="del">
          <ac:chgData name="Siniša Vuksan" userId="3af124f9-b8e7-46e3-9422-21ae1d17ac0b" providerId="ADAL" clId="{99365A99-1488-49E0-96C0-5C766922975C}" dt="2022-01-04T10:48:57.829" v="3584" actId="478"/>
          <ac:spMkLst>
            <pc:docMk/>
            <pc:sldMk cId="1406669383" sldId="529"/>
            <ac:spMk id="18" creationId="{0415A54F-D589-40D2-89CC-F09D60C1C343}"/>
          </ac:spMkLst>
        </pc:spChg>
        <pc:spChg chg="del">
          <ac:chgData name="Siniša Vuksan" userId="3af124f9-b8e7-46e3-9422-21ae1d17ac0b" providerId="ADAL" clId="{99365A99-1488-49E0-96C0-5C766922975C}" dt="2022-01-04T10:48:57.829" v="3584" actId="478"/>
          <ac:spMkLst>
            <pc:docMk/>
            <pc:sldMk cId="1406669383" sldId="529"/>
            <ac:spMk id="19" creationId="{3CC51EA6-969F-4287-8C0C-D3A45AF9F5BE}"/>
          </ac:spMkLst>
        </pc:spChg>
        <pc:spChg chg="del">
          <ac:chgData name="Siniša Vuksan" userId="3af124f9-b8e7-46e3-9422-21ae1d17ac0b" providerId="ADAL" clId="{99365A99-1488-49E0-96C0-5C766922975C}" dt="2022-01-04T10:48:57.829" v="3584" actId="478"/>
          <ac:spMkLst>
            <pc:docMk/>
            <pc:sldMk cId="1406669383" sldId="529"/>
            <ac:spMk id="20" creationId="{C4BF41A1-4673-42EE-9677-8FB0D1BB7A5F}"/>
          </ac:spMkLst>
        </pc:spChg>
        <pc:spChg chg="del">
          <ac:chgData name="Siniša Vuksan" userId="3af124f9-b8e7-46e3-9422-21ae1d17ac0b" providerId="ADAL" clId="{99365A99-1488-49E0-96C0-5C766922975C}" dt="2022-01-04T10:48:57.829" v="3584" actId="478"/>
          <ac:spMkLst>
            <pc:docMk/>
            <pc:sldMk cId="1406669383" sldId="529"/>
            <ac:spMk id="21" creationId="{B58EF9CE-B429-45F7-90D4-585F6A4C2921}"/>
          </ac:spMkLst>
        </pc:spChg>
        <pc:spChg chg="del">
          <ac:chgData name="Siniša Vuksan" userId="3af124f9-b8e7-46e3-9422-21ae1d17ac0b" providerId="ADAL" clId="{99365A99-1488-49E0-96C0-5C766922975C}" dt="2022-01-04T10:48:57.829" v="3584" actId="478"/>
          <ac:spMkLst>
            <pc:docMk/>
            <pc:sldMk cId="1406669383" sldId="529"/>
            <ac:spMk id="22" creationId="{816F7479-00B2-48AD-9FD5-EF92F5C5F512}"/>
          </ac:spMkLst>
        </pc:spChg>
        <pc:spChg chg="del">
          <ac:chgData name="Siniša Vuksan" userId="3af124f9-b8e7-46e3-9422-21ae1d17ac0b" providerId="ADAL" clId="{99365A99-1488-49E0-96C0-5C766922975C}" dt="2022-01-04T10:48:57.829" v="3584" actId="478"/>
          <ac:spMkLst>
            <pc:docMk/>
            <pc:sldMk cId="1406669383" sldId="529"/>
            <ac:spMk id="23" creationId="{54AC9121-14BC-47C8-AF02-2805AB7BD207}"/>
          </ac:spMkLst>
        </pc:spChg>
        <pc:spChg chg="del">
          <ac:chgData name="Siniša Vuksan" userId="3af124f9-b8e7-46e3-9422-21ae1d17ac0b" providerId="ADAL" clId="{99365A99-1488-49E0-96C0-5C766922975C}" dt="2022-01-04T10:48:57.829" v="3584" actId="478"/>
          <ac:spMkLst>
            <pc:docMk/>
            <pc:sldMk cId="1406669383" sldId="529"/>
            <ac:spMk id="24" creationId="{E5914700-BB8E-4FB8-A65A-E1CDFC2B205D}"/>
          </ac:spMkLst>
        </pc:spChg>
        <pc:spChg chg="del">
          <ac:chgData name="Siniša Vuksan" userId="3af124f9-b8e7-46e3-9422-21ae1d17ac0b" providerId="ADAL" clId="{99365A99-1488-49E0-96C0-5C766922975C}" dt="2022-01-04T10:48:57.829" v="3584" actId="478"/>
          <ac:spMkLst>
            <pc:docMk/>
            <pc:sldMk cId="1406669383" sldId="529"/>
            <ac:spMk id="25" creationId="{DF08E771-2EE6-4364-A99F-0D83DC3BEA21}"/>
          </ac:spMkLst>
        </pc:spChg>
        <pc:spChg chg="del">
          <ac:chgData name="Siniša Vuksan" userId="3af124f9-b8e7-46e3-9422-21ae1d17ac0b" providerId="ADAL" clId="{99365A99-1488-49E0-96C0-5C766922975C}" dt="2022-01-04T10:49:14.010" v="3590" actId="478"/>
          <ac:spMkLst>
            <pc:docMk/>
            <pc:sldMk cId="1406669383" sldId="529"/>
            <ac:spMk id="26" creationId="{A0F4696A-9A8F-4B0C-9A12-252F98A2E2BA}"/>
          </ac:spMkLst>
        </pc:spChg>
        <pc:spChg chg="add mod">
          <ac:chgData name="Siniša Vuksan" userId="3af124f9-b8e7-46e3-9422-21ae1d17ac0b" providerId="ADAL" clId="{99365A99-1488-49E0-96C0-5C766922975C}" dt="2022-01-04T10:57:32.593" v="3875" actId="20577"/>
          <ac:spMkLst>
            <pc:docMk/>
            <pc:sldMk cId="1406669383" sldId="529"/>
            <ac:spMk id="27" creationId="{E2EB677E-035D-4BAA-ACF0-E65915F82256}"/>
          </ac:spMkLst>
        </pc:spChg>
        <pc:picChg chg="mod ord">
          <ac:chgData name="Siniša Vuksan" userId="3af124f9-b8e7-46e3-9422-21ae1d17ac0b" providerId="ADAL" clId="{99365A99-1488-49E0-96C0-5C766922975C}" dt="2022-01-04T10:54:37.751" v="3712" actId="1038"/>
          <ac:picMkLst>
            <pc:docMk/>
            <pc:sldMk cId="1406669383" sldId="529"/>
            <ac:picMk id="2" creationId="{B69E1C10-ACFD-49C4-B019-6B92ED78F85E}"/>
          </ac:picMkLst>
        </pc:picChg>
        <pc:picChg chg="mod">
          <ac:chgData name="Siniša Vuksan" userId="3af124f9-b8e7-46e3-9422-21ae1d17ac0b" providerId="ADAL" clId="{99365A99-1488-49E0-96C0-5C766922975C}" dt="2022-01-04T10:49:39.466" v="3599" actId="14826"/>
          <ac:picMkLst>
            <pc:docMk/>
            <pc:sldMk cId="1406669383" sldId="529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99365A99-1488-49E0-96C0-5C766922975C}" dt="2022-01-04T10:56:33.330" v="3768" actId="1076"/>
          <ac:picMkLst>
            <pc:docMk/>
            <pc:sldMk cId="1406669383" sldId="529"/>
            <ac:picMk id="8" creationId="{A96DF397-E439-42B6-B3CA-2C13FB17E007}"/>
          </ac:picMkLst>
        </pc:picChg>
      </pc:sldChg>
      <pc:sldChg chg="modSp del mod modAnim">
        <pc:chgData name="Siniša Vuksan" userId="3af124f9-b8e7-46e3-9422-21ae1d17ac0b" providerId="ADAL" clId="{99365A99-1488-49E0-96C0-5C766922975C}" dt="2022-01-04T10:49:21.121" v="3592" actId="47"/>
        <pc:sldMkLst>
          <pc:docMk/>
          <pc:sldMk cId="3295334941" sldId="530"/>
        </pc:sldMkLst>
        <pc:spChg chg="mod">
          <ac:chgData name="Siniša Vuksan" userId="3af124f9-b8e7-46e3-9422-21ae1d17ac0b" providerId="ADAL" clId="{99365A99-1488-49E0-96C0-5C766922975C}" dt="2022-01-04T08:57:08.966" v="936" actId="14100"/>
          <ac:spMkLst>
            <pc:docMk/>
            <pc:sldMk cId="3295334941" sldId="530"/>
            <ac:spMk id="6" creationId="{010AB125-9086-4261-98B4-FC5A0801347C}"/>
          </ac:spMkLst>
        </pc:spChg>
        <pc:picChg chg="mod">
          <ac:chgData name="Siniša Vuksan" userId="3af124f9-b8e7-46e3-9422-21ae1d17ac0b" providerId="ADAL" clId="{99365A99-1488-49E0-96C0-5C766922975C}" dt="2022-01-04T08:57:13.772" v="937" actId="14100"/>
          <ac:picMkLst>
            <pc:docMk/>
            <pc:sldMk cId="3295334941" sldId="530"/>
            <ac:picMk id="2" creationId="{B69E1C10-ACFD-49C4-B019-6B92ED78F85E}"/>
          </ac:picMkLst>
        </pc:picChg>
        <pc:picChg chg="mod">
          <ac:chgData name="Siniša Vuksan" userId="3af124f9-b8e7-46e3-9422-21ae1d17ac0b" providerId="ADAL" clId="{99365A99-1488-49E0-96C0-5C766922975C}" dt="2022-01-04T08:44:39.918" v="727" actId="1076"/>
          <ac:picMkLst>
            <pc:docMk/>
            <pc:sldMk cId="3295334941" sldId="530"/>
            <ac:picMk id="4" creationId="{1B2619D9-4F98-4A11-8FFE-57C7EB1F529A}"/>
          </ac:picMkLst>
        </pc:picChg>
      </pc:sldChg>
      <pc:sldChg chg="addSp delSp modSp mod ord delAnim modAnim">
        <pc:chgData name="Siniša Vuksan" userId="3af124f9-b8e7-46e3-9422-21ae1d17ac0b" providerId="ADAL" clId="{99365A99-1488-49E0-96C0-5C766922975C}" dt="2022-01-04T11:08:29.712" v="4261" actId="20577"/>
        <pc:sldMkLst>
          <pc:docMk/>
          <pc:sldMk cId="3697847466" sldId="531"/>
        </pc:sldMkLst>
        <pc:spChg chg="mod">
          <ac:chgData name="Siniša Vuksan" userId="3af124f9-b8e7-46e3-9422-21ae1d17ac0b" providerId="ADAL" clId="{99365A99-1488-49E0-96C0-5C766922975C}" dt="2022-01-04T10:53:09.976" v="3659" actId="20577"/>
          <ac:spMkLst>
            <pc:docMk/>
            <pc:sldMk cId="3697847466" sldId="531"/>
            <ac:spMk id="6" creationId="{010AB125-9086-4261-98B4-FC5A0801347C}"/>
          </ac:spMkLst>
        </pc:spChg>
        <pc:spChg chg="mod">
          <ac:chgData name="Siniša Vuksan" userId="3af124f9-b8e7-46e3-9422-21ae1d17ac0b" providerId="ADAL" clId="{99365A99-1488-49E0-96C0-5C766922975C}" dt="2022-01-04T10:47:31.157" v="3575" actId="20577"/>
          <ac:spMkLst>
            <pc:docMk/>
            <pc:sldMk cId="3697847466" sldId="531"/>
            <ac:spMk id="7" creationId="{0256D9EB-C20B-45FA-9F3D-124012366C9E}"/>
          </ac:spMkLst>
        </pc:spChg>
        <pc:spChg chg="del">
          <ac:chgData name="Siniša Vuksan" userId="3af124f9-b8e7-46e3-9422-21ae1d17ac0b" providerId="ADAL" clId="{99365A99-1488-49E0-96C0-5C766922975C}" dt="2022-01-04T10:47:06.037" v="3571" actId="478"/>
          <ac:spMkLst>
            <pc:docMk/>
            <pc:sldMk cId="3697847466" sldId="531"/>
            <ac:spMk id="9" creationId="{8F06FBBD-94EE-44A7-B2B6-47CA03C17815}"/>
          </ac:spMkLst>
        </pc:spChg>
        <pc:spChg chg="add mod">
          <ac:chgData name="Siniša Vuksan" userId="3af124f9-b8e7-46e3-9422-21ae1d17ac0b" providerId="ADAL" clId="{99365A99-1488-49E0-96C0-5C766922975C}" dt="2022-01-04T10:58:59.889" v="3879" actId="1076"/>
          <ac:spMkLst>
            <pc:docMk/>
            <pc:sldMk cId="3697847466" sldId="531"/>
            <ac:spMk id="13" creationId="{6EDF74B3-ADA3-4BBC-A2FB-B13FB8E21A55}"/>
          </ac:spMkLst>
        </pc:spChg>
        <pc:spChg chg="add mod">
          <ac:chgData name="Siniša Vuksan" userId="3af124f9-b8e7-46e3-9422-21ae1d17ac0b" providerId="ADAL" clId="{99365A99-1488-49E0-96C0-5C766922975C}" dt="2022-01-04T10:59:11.112" v="3887" actId="1036"/>
          <ac:spMkLst>
            <pc:docMk/>
            <pc:sldMk cId="3697847466" sldId="531"/>
            <ac:spMk id="14" creationId="{D9B31CD7-6ACD-44AC-AA7E-8199B6742262}"/>
          </ac:spMkLst>
        </pc:spChg>
        <pc:spChg chg="add mod">
          <ac:chgData name="Siniša Vuksan" userId="3af124f9-b8e7-46e3-9422-21ae1d17ac0b" providerId="ADAL" clId="{99365A99-1488-49E0-96C0-5C766922975C}" dt="2022-01-04T10:59:20.264" v="3894" actId="1035"/>
          <ac:spMkLst>
            <pc:docMk/>
            <pc:sldMk cId="3697847466" sldId="531"/>
            <ac:spMk id="15" creationId="{C1A7ADFA-4404-4D69-A159-A90B371D734C}"/>
          </ac:spMkLst>
        </pc:spChg>
        <pc:spChg chg="add mod">
          <ac:chgData name="Siniša Vuksan" userId="3af124f9-b8e7-46e3-9422-21ae1d17ac0b" providerId="ADAL" clId="{99365A99-1488-49E0-96C0-5C766922975C}" dt="2022-01-04T10:59:35.427" v="3899" actId="1035"/>
          <ac:spMkLst>
            <pc:docMk/>
            <pc:sldMk cId="3697847466" sldId="531"/>
            <ac:spMk id="16" creationId="{35DA8EA8-C5F8-40E1-A012-B01BB606ABD8}"/>
          </ac:spMkLst>
        </pc:spChg>
        <pc:spChg chg="add mod">
          <ac:chgData name="Siniša Vuksan" userId="3af124f9-b8e7-46e3-9422-21ae1d17ac0b" providerId="ADAL" clId="{99365A99-1488-49E0-96C0-5C766922975C}" dt="2022-01-04T10:59:43.148" v="3902" actId="1076"/>
          <ac:spMkLst>
            <pc:docMk/>
            <pc:sldMk cId="3697847466" sldId="531"/>
            <ac:spMk id="17" creationId="{76C70A27-4AFD-45C1-88BC-A6665D356969}"/>
          </ac:spMkLst>
        </pc:spChg>
        <pc:spChg chg="add mod">
          <ac:chgData name="Siniša Vuksan" userId="3af124f9-b8e7-46e3-9422-21ae1d17ac0b" providerId="ADAL" clId="{99365A99-1488-49E0-96C0-5C766922975C}" dt="2022-01-04T11:08:29.712" v="4261" actId="20577"/>
          <ac:spMkLst>
            <pc:docMk/>
            <pc:sldMk cId="3697847466" sldId="531"/>
            <ac:spMk id="18" creationId="{6453641E-5E45-4F73-B530-EBBB9163AC58}"/>
          </ac:spMkLst>
        </pc:spChg>
        <pc:spChg chg="add mod">
          <ac:chgData name="Siniša Vuksan" userId="3af124f9-b8e7-46e3-9422-21ae1d17ac0b" providerId="ADAL" clId="{99365A99-1488-49E0-96C0-5C766922975C}" dt="2022-01-04T11:00:06.407" v="3912" actId="1076"/>
          <ac:spMkLst>
            <pc:docMk/>
            <pc:sldMk cId="3697847466" sldId="531"/>
            <ac:spMk id="19" creationId="{16C430CC-BD2A-4559-BB1C-51E17E40E192}"/>
          </ac:spMkLst>
        </pc:spChg>
        <pc:spChg chg="add mod">
          <ac:chgData name="Siniša Vuksan" userId="3af124f9-b8e7-46e3-9422-21ae1d17ac0b" providerId="ADAL" clId="{99365A99-1488-49E0-96C0-5C766922975C}" dt="2022-01-04T11:00:15.446" v="3920" actId="1035"/>
          <ac:spMkLst>
            <pc:docMk/>
            <pc:sldMk cId="3697847466" sldId="531"/>
            <ac:spMk id="20" creationId="{32D623AD-7DF4-4AB8-A3B2-35D406F2E9D3}"/>
          </ac:spMkLst>
        </pc:spChg>
        <pc:spChg chg="add mod">
          <ac:chgData name="Siniša Vuksan" userId="3af124f9-b8e7-46e3-9422-21ae1d17ac0b" providerId="ADAL" clId="{99365A99-1488-49E0-96C0-5C766922975C}" dt="2022-01-04T11:00:58.014" v="3941" actId="1035"/>
          <ac:spMkLst>
            <pc:docMk/>
            <pc:sldMk cId="3697847466" sldId="531"/>
            <ac:spMk id="21" creationId="{26484515-7996-4C7E-8553-F6BCCE66E60D}"/>
          </ac:spMkLst>
        </pc:spChg>
        <pc:spChg chg="add mod">
          <ac:chgData name="Siniša Vuksan" userId="3af124f9-b8e7-46e3-9422-21ae1d17ac0b" providerId="ADAL" clId="{99365A99-1488-49E0-96C0-5C766922975C}" dt="2022-01-04T11:01:40.509" v="3984" actId="1076"/>
          <ac:spMkLst>
            <pc:docMk/>
            <pc:sldMk cId="3697847466" sldId="531"/>
            <ac:spMk id="22" creationId="{C3B8ECB3-F906-422C-B782-0E9AACFC1A2F}"/>
          </ac:spMkLst>
        </pc:spChg>
        <pc:spChg chg="add mod">
          <ac:chgData name="Siniša Vuksan" userId="3af124f9-b8e7-46e3-9422-21ae1d17ac0b" providerId="ADAL" clId="{99365A99-1488-49E0-96C0-5C766922975C}" dt="2022-01-04T11:01:59.806" v="4014" actId="1035"/>
          <ac:spMkLst>
            <pc:docMk/>
            <pc:sldMk cId="3697847466" sldId="531"/>
            <ac:spMk id="23" creationId="{3F18CF57-68D0-422F-9BF8-39B3A7412ED7}"/>
          </ac:spMkLst>
        </pc:spChg>
        <pc:spChg chg="add mod">
          <ac:chgData name="Siniša Vuksan" userId="3af124f9-b8e7-46e3-9422-21ae1d17ac0b" providerId="ADAL" clId="{99365A99-1488-49E0-96C0-5C766922975C}" dt="2022-01-04T11:02:17.762" v="4033" actId="1035"/>
          <ac:spMkLst>
            <pc:docMk/>
            <pc:sldMk cId="3697847466" sldId="531"/>
            <ac:spMk id="24" creationId="{09F2BE5B-FF16-4D95-83B0-AD4E18E56491}"/>
          </ac:spMkLst>
        </pc:spChg>
        <pc:spChg chg="add mod">
          <ac:chgData name="Siniša Vuksan" userId="3af124f9-b8e7-46e3-9422-21ae1d17ac0b" providerId="ADAL" clId="{99365A99-1488-49E0-96C0-5C766922975C}" dt="2022-01-04T11:02:35.203" v="4055" actId="1036"/>
          <ac:spMkLst>
            <pc:docMk/>
            <pc:sldMk cId="3697847466" sldId="531"/>
            <ac:spMk id="25" creationId="{09463B8C-4A00-4CE9-82C0-7F9ABBD0FE0D}"/>
          </ac:spMkLst>
        </pc:spChg>
        <pc:spChg chg="add mod">
          <ac:chgData name="Siniša Vuksan" userId="3af124f9-b8e7-46e3-9422-21ae1d17ac0b" providerId="ADAL" clId="{99365A99-1488-49E0-96C0-5C766922975C}" dt="2022-01-04T11:02:53.721" v="4077" actId="1035"/>
          <ac:spMkLst>
            <pc:docMk/>
            <pc:sldMk cId="3697847466" sldId="531"/>
            <ac:spMk id="26" creationId="{51D868FD-6781-40B9-9F5F-6C2C2A07C3B0}"/>
          </ac:spMkLst>
        </pc:spChg>
        <pc:spChg chg="add mod">
          <ac:chgData name="Siniša Vuksan" userId="3af124f9-b8e7-46e3-9422-21ae1d17ac0b" providerId="ADAL" clId="{99365A99-1488-49E0-96C0-5C766922975C}" dt="2022-01-04T11:03:22.984" v="4095" actId="20577"/>
          <ac:spMkLst>
            <pc:docMk/>
            <pc:sldMk cId="3697847466" sldId="531"/>
            <ac:spMk id="27" creationId="{56A78301-DD9C-4296-833B-E01C1AF68502}"/>
          </ac:spMkLst>
        </pc:spChg>
        <pc:spChg chg="add mod">
          <ac:chgData name="Siniša Vuksan" userId="3af124f9-b8e7-46e3-9422-21ae1d17ac0b" providerId="ADAL" clId="{99365A99-1488-49E0-96C0-5C766922975C}" dt="2022-01-04T11:03:45.843" v="4128" actId="1036"/>
          <ac:spMkLst>
            <pc:docMk/>
            <pc:sldMk cId="3697847466" sldId="531"/>
            <ac:spMk id="28" creationId="{6BB9A2AA-8751-47AB-9394-6B813C9D82D4}"/>
          </ac:spMkLst>
        </pc:spChg>
        <pc:picChg chg="mod">
          <ac:chgData name="Siniša Vuksan" userId="3af124f9-b8e7-46e3-9422-21ae1d17ac0b" providerId="ADAL" clId="{99365A99-1488-49E0-96C0-5C766922975C}" dt="2022-01-04T10:50:48.284" v="3604" actId="1076"/>
          <ac:picMkLst>
            <pc:docMk/>
            <pc:sldMk cId="3697847466" sldId="531"/>
            <ac:picMk id="2" creationId="{79AB126F-5218-4223-8FB3-6BD5D18FF2B3}"/>
          </ac:picMkLst>
        </pc:picChg>
        <pc:picChg chg="del mod">
          <ac:chgData name="Siniša Vuksan" userId="3af124f9-b8e7-46e3-9422-21ae1d17ac0b" providerId="ADAL" clId="{99365A99-1488-49E0-96C0-5C766922975C}" dt="2022-01-04T10:47:04.171" v="3570" actId="478"/>
          <ac:picMkLst>
            <pc:docMk/>
            <pc:sldMk cId="3697847466" sldId="531"/>
            <ac:picMk id="3" creationId="{B0DF5729-9840-4F87-9AA1-F623E125EF44}"/>
          </ac:picMkLst>
        </pc:picChg>
        <pc:picChg chg="mod">
          <ac:chgData name="Siniša Vuksan" userId="3af124f9-b8e7-46e3-9422-21ae1d17ac0b" providerId="ADAL" clId="{99365A99-1488-49E0-96C0-5C766922975C}" dt="2022-01-04T10:47:55.343" v="3577" actId="14826"/>
          <ac:picMkLst>
            <pc:docMk/>
            <pc:sldMk cId="3697847466" sldId="531"/>
            <ac:picMk id="4" creationId="{1B2619D9-4F98-4A11-8FFE-57C7EB1F529A}"/>
          </ac:picMkLst>
        </pc:picChg>
        <pc:picChg chg="del">
          <ac:chgData name="Siniša Vuksan" userId="3af124f9-b8e7-46e3-9422-21ae1d17ac0b" providerId="ADAL" clId="{99365A99-1488-49E0-96C0-5C766922975C}" dt="2022-01-04T10:47:20.039" v="3572" actId="478"/>
          <ac:picMkLst>
            <pc:docMk/>
            <pc:sldMk cId="3697847466" sldId="531"/>
            <ac:picMk id="10" creationId="{CC280582-00B2-4D81-9287-DEAF59574F5F}"/>
          </ac:picMkLst>
        </pc:picChg>
        <pc:picChg chg="del">
          <ac:chgData name="Siniša Vuksan" userId="3af124f9-b8e7-46e3-9422-21ae1d17ac0b" providerId="ADAL" clId="{99365A99-1488-49E0-96C0-5C766922975C}" dt="2022-01-04T10:47:20.039" v="3572" actId="478"/>
          <ac:picMkLst>
            <pc:docMk/>
            <pc:sldMk cId="3697847466" sldId="531"/>
            <ac:picMk id="11" creationId="{E8F14D81-5F26-434E-AEB9-97FD6A7B092A}"/>
          </ac:picMkLst>
        </pc:picChg>
        <pc:picChg chg="del">
          <ac:chgData name="Siniša Vuksan" userId="3af124f9-b8e7-46e3-9422-21ae1d17ac0b" providerId="ADAL" clId="{99365A99-1488-49E0-96C0-5C766922975C}" dt="2022-01-04T10:47:20.039" v="3572" actId="478"/>
          <ac:picMkLst>
            <pc:docMk/>
            <pc:sldMk cId="3697847466" sldId="531"/>
            <ac:picMk id="12" creationId="{60EB87F7-20DB-40EC-AD22-1D7661167C5A}"/>
          </ac:picMkLst>
        </pc:picChg>
      </pc:sldChg>
      <pc:sldChg chg="addSp delSp modSp mod ord delAnim modAnim">
        <pc:chgData name="Siniša Vuksan" userId="3af124f9-b8e7-46e3-9422-21ae1d17ac0b" providerId="ADAL" clId="{99365A99-1488-49E0-96C0-5C766922975C}" dt="2022-01-04T11:06:48.967" v="4260" actId="1035"/>
        <pc:sldMkLst>
          <pc:docMk/>
          <pc:sldMk cId="1111417439" sldId="532"/>
        </pc:sldMkLst>
        <pc:spChg chg="mod">
          <ac:chgData name="Siniša Vuksan" userId="3af124f9-b8e7-46e3-9422-21ae1d17ac0b" providerId="ADAL" clId="{99365A99-1488-49E0-96C0-5C766922975C}" dt="2022-01-04T11:04:26.019" v="4145" actId="20577"/>
          <ac:spMkLst>
            <pc:docMk/>
            <pc:sldMk cId="1111417439" sldId="532"/>
            <ac:spMk id="5" creationId="{5F3E3B94-F000-48ED-8245-DA680A4B6E98}"/>
          </ac:spMkLst>
        </pc:spChg>
        <pc:spChg chg="mod">
          <ac:chgData name="Siniša Vuksan" userId="3af124f9-b8e7-46e3-9422-21ae1d17ac0b" providerId="ADAL" clId="{99365A99-1488-49E0-96C0-5C766922975C}" dt="2022-01-04T10:52:20.578" v="3640" actId="20577"/>
          <ac:spMkLst>
            <pc:docMk/>
            <pc:sldMk cId="1111417439" sldId="532"/>
            <ac:spMk id="6" creationId="{010AB125-9086-4261-98B4-FC5A0801347C}"/>
          </ac:spMkLst>
        </pc:spChg>
        <pc:spChg chg="del">
          <ac:chgData name="Siniša Vuksan" userId="3af124f9-b8e7-46e3-9422-21ae1d17ac0b" providerId="ADAL" clId="{99365A99-1488-49E0-96C0-5C766922975C}" dt="2022-01-04T10:51:14.796" v="3608" actId="478"/>
          <ac:spMkLst>
            <pc:docMk/>
            <pc:sldMk cId="1111417439" sldId="532"/>
            <ac:spMk id="7" creationId="{1363F52B-5633-4CAD-9891-9AFFB573C4D9}"/>
          </ac:spMkLst>
        </pc:spChg>
        <pc:spChg chg="del">
          <ac:chgData name="Siniša Vuksan" userId="3af124f9-b8e7-46e3-9422-21ae1d17ac0b" providerId="ADAL" clId="{99365A99-1488-49E0-96C0-5C766922975C}" dt="2022-01-04T10:51:14.796" v="3608" actId="478"/>
          <ac:spMkLst>
            <pc:docMk/>
            <pc:sldMk cId="1111417439" sldId="532"/>
            <ac:spMk id="8" creationId="{1613D52F-3883-4D41-A062-2C353B3FA5B1}"/>
          </ac:spMkLst>
        </pc:spChg>
        <pc:spChg chg="del">
          <ac:chgData name="Siniša Vuksan" userId="3af124f9-b8e7-46e3-9422-21ae1d17ac0b" providerId="ADAL" clId="{99365A99-1488-49E0-96C0-5C766922975C}" dt="2022-01-04T10:51:14.796" v="3608" actId="478"/>
          <ac:spMkLst>
            <pc:docMk/>
            <pc:sldMk cId="1111417439" sldId="532"/>
            <ac:spMk id="9" creationId="{9A9A89A1-F218-499B-9371-6274E616286B}"/>
          </ac:spMkLst>
        </pc:spChg>
        <pc:spChg chg="del">
          <ac:chgData name="Siniša Vuksan" userId="3af124f9-b8e7-46e3-9422-21ae1d17ac0b" providerId="ADAL" clId="{99365A99-1488-49E0-96C0-5C766922975C}" dt="2022-01-04T10:51:14.796" v="3608" actId="478"/>
          <ac:spMkLst>
            <pc:docMk/>
            <pc:sldMk cId="1111417439" sldId="532"/>
            <ac:spMk id="10" creationId="{081F2338-2B67-4DFD-A072-2AAA42899237}"/>
          </ac:spMkLst>
        </pc:spChg>
        <pc:spChg chg="add mod">
          <ac:chgData name="Siniša Vuksan" userId="3af124f9-b8e7-46e3-9422-21ae1d17ac0b" providerId="ADAL" clId="{99365A99-1488-49E0-96C0-5C766922975C}" dt="2022-01-04T11:05:08.953" v="4164" actId="20577"/>
          <ac:spMkLst>
            <pc:docMk/>
            <pc:sldMk cId="1111417439" sldId="532"/>
            <ac:spMk id="11" creationId="{D1145F7B-E2FD-42D9-95F1-F30EAB3CADF0}"/>
          </ac:spMkLst>
        </pc:spChg>
        <pc:spChg chg="add mod">
          <ac:chgData name="Siniša Vuksan" userId="3af124f9-b8e7-46e3-9422-21ae1d17ac0b" providerId="ADAL" clId="{99365A99-1488-49E0-96C0-5C766922975C}" dt="2022-01-04T11:05:18.024" v="4174" actId="1035"/>
          <ac:spMkLst>
            <pc:docMk/>
            <pc:sldMk cId="1111417439" sldId="532"/>
            <ac:spMk id="12" creationId="{D89DD185-2DA3-440E-A89B-7119390951C9}"/>
          </ac:spMkLst>
        </pc:spChg>
        <pc:spChg chg="add mod">
          <ac:chgData name="Siniša Vuksan" userId="3af124f9-b8e7-46e3-9422-21ae1d17ac0b" providerId="ADAL" clId="{99365A99-1488-49E0-96C0-5C766922975C}" dt="2022-01-04T11:05:28.751" v="4179" actId="20577"/>
          <ac:spMkLst>
            <pc:docMk/>
            <pc:sldMk cId="1111417439" sldId="532"/>
            <ac:spMk id="13" creationId="{0F2AC193-B364-4983-BBB7-0756C93F46FE}"/>
          </ac:spMkLst>
        </pc:spChg>
        <pc:spChg chg="add mod">
          <ac:chgData name="Siniša Vuksan" userId="3af124f9-b8e7-46e3-9422-21ae1d17ac0b" providerId="ADAL" clId="{99365A99-1488-49E0-96C0-5C766922975C}" dt="2022-01-04T11:05:43.470" v="4201" actId="1038"/>
          <ac:spMkLst>
            <pc:docMk/>
            <pc:sldMk cId="1111417439" sldId="532"/>
            <ac:spMk id="14" creationId="{0E4E533C-5841-4B64-8925-0EAEC0D807CF}"/>
          </ac:spMkLst>
        </pc:spChg>
        <pc:spChg chg="add mod">
          <ac:chgData name="Siniša Vuksan" userId="3af124f9-b8e7-46e3-9422-21ae1d17ac0b" providerId="ADAL" clId="{99365A99-1488-49E0-96C0-5C766922975C}" dt="2022-01-04T11:05:55.011" v="4209" actId="1076"/>
          <ac:spMkLst>
            <pc:docMk/>
            <pc:sldMk cId="1111417439" sldId="532"/>
            <ac:spMk id="15" creationId="{03728A50-5098-44D7-9251-4B3F06438854}"/>
          </ac:spMkLst>
        </pc:spChg>
        <pc:spChg chg="add mod">
          <ac:chgData name="Siniša Vuksan" userId="3af124f9-b8e7-46e3-9422-21ae1d17ac0b" providerId="ADAL" clId="{99365A99-1488-49E0-96C0-5C766922975C}" dt="2022-01-04T11:06:04.227" v="4219" actId="1076"/>
          <ac:spMkLst>
            <pc:docMk/>
            <pc:sldMk cId="1111417439" sldId="532"/>
            <ac:spMk id="16" creationId="{38F7ABBB-954D-45C4-805B-581098DC85F8}"/>
          </ac:spMkLst>
        </pc:spChg>
        <pc:spChg chg="add mod">
          <ac:chgData name="Siniša Vuksan" userId="3af124f9-b8e7-46e3-9422-21ae1d17ac0b" providerId="ADAL" clId="{99365A99-1488-49E0-96C0-5C766922975C}" dt="2022-01-04T11:06:16.240" v="4228" actId="1035"/>
          <ac:spMkLst>
            <pc:docMk/>
            <pc:sldMk cId="1111417439" sldId="532"/>
            <ac:spMk id="17" creationId="{0E0C5EB8-1600-4925-9EA7-73E23F75F309}"/>
          </ac:spMkLst>
        </pc:spChg>
        <pc:spChg chg="add mod">
          <ac:chgData name="Siniša Vuksan" userId="3af124f9-b8e7-46e3-9422-21ae1d17ac0b" providerId="ADAL" clId="{99365A99-1488-49E0-96C0-5C766922975C}" dt="2022-01-04T11:06:24.770" v="4235" actId="1076"/>
          <ac:spMkLst>
            <pc:docMk/>
            <pc:sldMk cId="1111417439" sldId="532"/>
            <ac:spMk id="18" creationId="{B77E0120-6893-4F6C-9CE5-DBA6A45592DB}"/>
          </ac:spMkLst>
        </pc:spChg>
        <pc:spChg chg="add mod">
          <ac:chgData name="Siniša Vuksan" userId="3af124f9-b8e7-46e3-9422-21ae1d17ac0b" providerId="ADAL" clId="{99365A99-1488-49E0-96C0-5C766922975C}" dt="2022-01-04T11:06:40.552" v="4251" actId="1036"/>
          <ac:spMkLst>
            <pc:docMk/>
            <pc:sldMk cId="1111417439" sldId="532"/>
            <ac:spMk id="19" creationId="{C0CEADB2-456E-4D2B-A72D-F2172C736F57}"/>
          </ac:spMkLst>
        </pc:spChg>
        <pc:spChg chg="add mod">
          <ac:chgData name="Siniša Vuksan" userId="3af124f9-b8e7-46e3-9422-21ae1d17ac0b" providerId="ADAL" clId="{99365A99-1488-49E0-96C0-5C766922975C}" dt="2022-01-04T11:06:48.967" v="4260" actId="1035"/>
          <ac:spMkLst>
            <pc:docMk/>
            <pc:sldMk cId="1111417439" sldId="532"/>
            <ac:spMk id="20" creationId="{B2F15958-BBC6-4A37-B0C6-8884E1D6C178}"/>
          </ac:spMkLst>
        </pc:spChg>
        <pc:picChg chg="mod">
          <ac:chgData name="Siniša Vuksan" userId="3af124f9-b8e7-46e3-9422-21ae1d17ac0b" providerId="ADAL" clId="{99365A99-1488-49E0-96C0-5C766922975C}" dt="2022-01-04T10:52:04.607" v="3615" actId="1076"/>
          <ac:picMkLst>
            <pc:docMk/>
            <pc:sldMk cId="1111417439" sldId="532"/>
            <ac:picMk id="2" creationId="{B69E1C10-ACFD-49C4-B019-6B92ED78F85E}"/>
          </ac:picMkLst>
        </pc:picChg>
        <pc:picChg chg="mod">
          <ac:chgData name="Siniša Vuksan" userId="3af124f9-b8e7-46e3-9422-21ae1d17ac0b" providerId="ADAL" clId="{99365A99-1488-49E0-96C0-5C766922975C}" dt="2022-01-04T10:48:02.323" v="3579" actId="1076"/>
          <ac:picMkLst>
            <pc:docMk/>
            <pc:sldMk cId="1111417439" sldId="532"/>
            <ac:picMk id="4" creationId="{1B2619D9-4F98-4A11-8FFE-57C7EB1F529A}"/>
          </ac:picMkLst>
        </pc:picChg>
      </pc:sldChg>
      <pc:sldChg chg="del">
        <pc:chgData name="Siniša Vuksan" userId="3af124f9-b8e7-46e3-9422-21ae1d17ac0b" providerId="ADAL" clId="{99365A99-1488-49E0-96C0-5C766922975C}" dt="2022-01-04T10:49:23.526" v="3593" actId="47"/>
        <pc:sldMkLst>
          <pc:docMk/>
          <pc:sldMk cId="2209059832" sldId="533"/>
        </pc:sldMkLst>
      </pc:sldChg>
      <pc:sldChg chg="del">
        <pc:chgData name="Siniša Vuksan" userId="3af124f9-b8e7-46e3-9422-21ae1d17ac0b" providerId="ADAL" clId="{99365A99-1488-49E0-96C0-5C766922975C}" dt="2022-01-04T10:49:24.140" v="3594" actId="47"/>
        <pc:sldMkLst>
          <pc:docMk/>
          <pc:sldMk cId="3551752564" sldId="534"/>
        </pc:sldMkLst>
      </pc:sldChg>
      <pc:sldChg chg="del">
        <pc:chgData name="Siniša Vuksan" userId="3af124f9-b8e7-46e3-9422-21ae1d17ac0b" providerId="ADAL" clId="{99365A99-1488-49E0-96C0-5C766922975C}" dt="2022-01-04T10:49:24.785" v="3595" actId="47"/>
        <pc:sldMkLst>
          <pc:docMk/>
          <pc:sldMk cId="4160902316" sldId="535"/>
        </pc:sldMkLst>
      </pc:sldChg>
      <pc:sldChg chg="del">
        <pc:chgData name="Siniša Vuksan" userId="3af124f9-b8e7-46e3-9422-21ae1d17ac0b" providerId="ADAL" clId="{99365A99-1488-49E0-96C0-5C766922975C}" dt="2022-01-04T10:49:25.229" v="3596" actId="47"/>
        <pc:sldMkLst>
          <pc:docMk/>
          <pc:sldMk cId="1730969879" sldId="536"/>
        </pc:sldMkLst>
      </pc:sldChg>
      <pc:sldChg chg="addSp delSp modSp new del mod modAnim">
        <pc:chgData name="Siniša Vuksan" userId="3af124f9-b8e7-46e3-9422-21ae1d17ac0b" providerId="ADAL" clId="{99365A99-1488-49E0-96C0-5C766922975C}" dt="2022-01-04T10:58:19.652" v="3877" actId="47"/>
        <pc:sldMkLst>
          <pc:docMk/>
          <pc:sldMk cId="105100608" sldId="537"/>
        </pc:sldMkLst>
        <pc:spChg chg="del">
          <ac:chgData name="Siniša Vuksan" userId="3af124f9-b8e7-46e3-9422-21ae1d17ac0b" providerId="ADAL" clId="{99365A99-1488-49E0-96C0-5C766922975C}" dt="2022-01-04T08:39:14.178" v="583" actId="478"/>
          <ac:spMkLst>
            <pc:docMk/>
            <pc:sldMk cId="105100608" sldId="537"/>
            <ac:spMk id="2" creationId="{9EE982CE-28C7-4606-8B5B-58F72D5C06AE}"/>
          </ac:spMkLst>
        </pc:spChg>
        <pc:spChg chg="del">
          <ac:chgData name="Siniša Vuksan" userId="3af124f9-b8e7-46e3-9422-21ae1d17ac0b" providerId="ADAL" clId="{99365A99-1488-49E0-96C0-5C766922975C}" dt="2022-01-04T08:39:14.178" v="583" actId="478"/>
          <ac:spMkLst>
            <pc:docMk/>
            <pc:sldMk cId="105100608" sldId="537"/>
            <ac:spMk id="3" creationId="{9B35DE69-87BC-43F5-BD10-EE1BECEA46B6}"/>
          </ac:spMkLst>
        </pc:spChg>
        <pc:picChg chg="add del mod">
          <ac:chgData name="Siniša Vuksan" userId="3af124f9-b8e7-46e3-9422-21ae1d17ac0b" providerId="ADAL" clId="{99365A99-1488-49E0-96C0-5C766922975C}" dt="2022-01-04T09:06:13.180" v="1361"/>
          <ac:picMkLst>
            <pc:docMk/>
            <pc:sldMk cId="105100608" sldId="537"/>
            <ac:picMk id="4" creationId="{A1FFB7E3-4E80-4F14-B325-6BA1D3A84098}"/>
          </ac:picMkLst>
        </pc:picChg>
      </pc:sldChg>
      <pc:sldChg chg="modSp add mod ord modAnim">
        <pc:chgData name="Siniša Vuksan" userId="3af124f9-b8e7-46e3-9422-21ae1d17ac0b" providerId="ADAL" clId="{99365A99-1488-49E0-96C0-5C766922975C}" dt="2022-01-04T09:31:49.497" v="2096"/>
        <pc:sldMkLst>
          <pc:docMk/>
          <pc:sldMk cId="823728239" sldId="538"/>
        </pc:sldMkLst>
        <pc:spChg chg="mod">
          <ac:chgData name="Siniša Vuksan" userId="3af124f9-b8e7-46e3-9422-21ae1d17ac0b" providerId="ADAL" clId="{99365A99-1488-49E0-96C0-5C766922975C}" dt="2022-01-04T08:51:03.434" v="924" actId="20577"/>
          <ac:spMkLst>
            <pc:docMk/>
            <pc:sldMk cId="823728239" sldId="538"/>
            <ac:spMk id="6" creationId="{010AB125-9086-4261-98B4-FC5A0801347C}"/>
          </ac:spMkLst>
        </pc:spChg>
        <pc:picChg chg="mod">
          <ac:chgData name="Siniša Vuksan" userId="3af124f9-b8e7-46e3-9422-21ae1d17ac0b" providerId="ADAL" clId="{99365A99-1488-49E0-96C0-5C766922975C}" dt="2022-01-04T08:51:14.003" v="927" actId="1076"/>
          <ac:picMkLst>
            <pc:docMk/>
            <pc:sldMk cId="823728239" sldId="538"/>
            <ac:picMk id="2" creationId="{B69E1C10-ACFD-49C4-B019-6B92ED78F85E}"/>
          </ac:picMkLst>
        </pc:picChg>
        <pc:picChg chg="mod">
          <ac:chgData name="Siniša Vuksan" userId="3af124f9-b8e7-46e3-9422-21ae1d17ac0b" providerId="ADAL" clId="{99365A99-1488-49E0-96C0-5C766922975C}" dt="2022-01-04T08:46:07.571" v="743" actId="1036"/>
          <ac:picMkLst>
            <pc:docMk/>
            <pc:sldMk cId="823728239" sldId="538"/>
            <ac:picMk id="4" creationId="{1B2619D9-4F98-4A11-8FFE-57C7EB1F529A}"/>
          </ac:picMkLst>
        </pc:picChg>
      </pc:sldChg>
      <pc:sldChg chg="modSp add mod ord">
        <pc:chgData name="Siniša Vuksan" userId="3af124f9-b8e7-46e3-9422-21ae1d17ac0b" providerId="ADAL" clId="{99365A99-1488-49E0-96C0-5C766922975C}" dt="2022-01-04T08:59:43.552" v="1144"/>
        <pc:sldMkLst>
          <pc:docMk/>
          <pc:sldMk cId="3791957010" sldId="539"/>
        </pc:sldMkLst>
        <pc:spChg chg="mod">
          <ac:chgData name="Siniša Vuksan" userId="3af124f9-b8e7-46e3-9422-21ae1d17ac0b" providerId="ADAL" clId="{99365A99-1488-49E0-96C0-5C766922975C}" dt="2022-01-04T08:59:37.749" v="1142" actId="20577"/>
          <ac:spMkLst>
            <pc:docMk/>
            <pc:sldMk cId="3791957010" sldId="539"/>
            <ac:spMk id="6" creationId="{010AB125-9086-4261-98B4-FC5A0801347C}"/>
          </ac:spMkLst>
        </pc:spChg>
        <pc:picChg chg="mod">
          <ac:chgData name="Siniša Vuksan" userId="3af124f9-b8e7-46e3-9422-21ae1d17ac0b" providerId="ADAL" clId="{99365A99-1488-49E0-96C0-5C766922975C}" dt="2022-01-04T08:58:15.086" v="942" actId="1076"/>
          <ac:picMkLst>
            <pc:docMk/>
            <pc:sldMk cId="3791957010" sldId="539"/>
            <ac:picMk id="2" creationId="{B69E1C10-ACFD-49C4-B019-6B92ED78F85E}"/>
          </ac:picMkLst>
        </pc:picChg>
        <pc:picChg chg="mod">
          <ac:chgData name="Siniša Vuksan" userId="3af124f9-b8e7-46e3-9422-21ae1d17ac0b" providerId="ADAL" clId="{99365A99-1488-49E0-96C0-5C766922975C}" dt="2022-01-04T08:57:36.204" v="940" actId="14100"/>
          <ac:picMkLst>
            <pc:docMk/>
            <pc:sldMk cId="3791957010" sldId="539"/>
            <ac:picMk id="4" creationId="{1B2619D9-4F98-4A11-8FFE-57C7EB1F529A}"/>
          </ac:picMkLst>
        </pc:picChg>
      </pc:sldChg>
      <pc:sldChg chg="addSp delSp modSp add mod ord delAnim modAnim">
        <pc:chgData name="Siniša Vuksan" userId="3af124f9-b8e7-46e3-9422-21ae1d17ac0b" providerId="ADAL" clId="{99365A99-1488-49E0-96C0-5C766922975C}" dt="2022-01-04T09:32:22.661" v="2103" actId="1036"/>
        <pc:sldMkLst>
          <pc:docMk/>
          <pc:sldMk cId="10576501" sldId="540"/>
        </pc:sldMkLst>
        <pc:spChg chg="del">
          <ac:chgData name="Siniša Vuksan" userId="3af124f9-b8e7-46e3-9422-21ae1d17ac0b" providerId="ADAL" clId="{99365A99-1488-49E0-96C0-5C766922975C}" dt="2022-01-04T09:01:14.474" v="1154" actId="478"/>
          <ac:spMkLst>
            <pc:docMk/>
            <pc:sldMk cId="10576501" sldId="540"/>
            <ac:spMk id="5" creationId="{7497090C-607C-48BF-B380-4BE7F2BC7716}"/>
          </ac:spMkLst>
        </pc:spChg>
        <pc:spChg chg="mod">
          <ac:chgData name="Siniša Vuksan" userId="3af124f9-b8e7-46e3-9422-21ae1d17ac0b" providerId="ADAL" clId="{99365A99-1488-49E0-96C0-5C766922975C}" dt="2022-01-04T09:05:15.460" v="1353" actId="14100"/>
          <ac:spMkLst>
            <pc:docMk/>
            <pc:sldMk cId="10576501" sldId="540"/>
            <ac:spMk id="6" creationId="{010AB125-9086-4261-98B4-FC5A0801347C}"/>
          </ac:spMkLst>
        </pc:spChg>
        <pc:spChg chg="mod">
          <ac:chgData name="Siniša Vuksan" userId="3af124f9-b8e7-46e3-9422-21ae1d17ac0b" providerId="ADAL" clId="{99365A99-1488-49E0-96C0-5C766922975C}" dt="2022-01-04T09:01:46.750" v="1157" actId="14100"/>
          <ac:spMkLst>
            <pc:docMk/>
            <pc:sldMk cId="10576501" sldId="540"/>
            <ac:spMk id="7" creationId="{BD27CF50-1D5A-4213-9C4D-0ED4E94F5CE1}"/>
          </ac:spMkLst>
        </pc:spChg>
        <pc:spChg chg="del">
          <ac:chgData name="Siniša Vuksan" userId="3af124f9-b8e7-46e3-9422-21ae1d17ac0b" providerId="ADAL" clId="{99365A99-1488-49E0-96C0-5C766922975C}" dt="2022-01-04T09:01:14.474" v="1154" actId="478"/>
          <ac:spMkLst>
            <pc:docMk/>
            <pc:sldMk cId="10576501" sldId="540"/>
            <ac:spMk id="18" creationId="{0415A54F-D589-40D2-89CC-F09D60C1C343}"/>
          </ac:spMkLst>
        </pc:spChg>
        <pc:spChg chg="del">
          <ac:chgData name="Siniša Vuksan" userId="3af124f9-b8e7-46e3-9422-21ae1d17ac0b" providerId="ADAL" clId="{99365A99-1488-49E0-96C0-5C766922975C}" dt="2022-01-04T09:01:14.474" v="1154" actId="478"/>
          <ac:spMkLst>
            <pc:docMk/>
            <pc:sldMk cId="10576501" sldId="540"/>
            <ac:spMk id="19" creationId="{3CC51EA6-969F-4287-8C0C-D3A45AF9F5BE}"/>
          </ac:spMkLst>
        </pc:spChg>
        <pc:spChg chg="del">
          <ac:chgData name="Siniša Vuksan" userId="3af124f9-b8e7-46e3-9422-21ae1d17ac0b" providerId="ADAL" clId="{99365A99-1488-49E0-96C0-5C766922975C}" dt="2022-01-04T09:01:14.474" v="1154" actId="478"/>
          <ac:spMkLst>
            <pc:docMk/>
            <pc:sldMk cId="10576501" sldId="540"/>
            <ac:spMk id="20" creationId="{C4BF41A1-4673-42EE-9677-8FB0D1BB7A5F}"/>
          </ac:spMkLst>
        </pc:spChg>
        <pc:spChg chg="del">
          <ac:chgData name="Siniša Vuksan" userId="3af124f9-b8e7-46e3-9422-21ae1d17ac0b" providerId="ADAL" clId="{99365A99-1488-49E0-96C0-5C766922975C}" dt="2022-01-04T09:01:14.474" v="1154" actId="478"/>
          <ac:spMkLst>
            <pc:docMk/>
            <pc:sldMk cId="10576501" sldId="540"/>
            <ac:spMk id="21" creationId="{B58EF9CE-B429-45F7-90D4-585F6A4C2921}"/>
          </ac:spMkLst>
        </pc:spChg>
        <pc:spChg chg="del">
          <ac:chgData name="Siniša Vuksan" userId="3af124f9-b8e7-46e3-9422-21ae1d17ac0b" providerId="ADAL" clId="{99365A99-1488-49E0-96C0-5C766922975C}" dt="2022-01-04T09:01:14.474" v="1154" actId="478"/>
          <ac:spMkLst>
            <pc:docMk/>
            <pc:sldMk cId="10576501" sldId="540"/>
            <ac:spMk id="22" creationId="{816F7479-00B2-48AD-9FD5-EF92F5C5F512}"/>
          </ac:spMkLst>
        </pc:spChg>
        <pc:spChg chg="del">
          <ac:chgData name="Siniša Vuksan" userId="3af124f9-b8e7-46e3-9422-21ae1d17ac0b" providerId="ADAL" clId="{99365A99-1488-49E0-96C0-5C766922975C}" dt="2022-01-04T09:01:14.474" v="1154" actId="478"/>
          <ac:spMkLst>
            <pc:docMk/>
            <pc:sldMk cId="10576501" sldId="540"/>
            <ac:spMk id="23" creationId="{54AC9121-14BC-47C8-AF02-2805AB7BD207}"/>
          </ac:spMkLst>
        </pc:spChg>
        <pc:spChg chg="del">
          <ac:chgData name="Siniša Vuksan" userId="3af124f9-b8e7-46e3-9422-21ae1d17ac0b" providerId="ADAL" clId="{99365A99-1488-49E0-96C0-5C766922975C}" dt="2022-01-04T09:01:14.474" v="1154" actId="478"/>
          <ac:spMkLst>
            <pc:docMk/>
            <pc:sldMk cId="10576501" sldId="540"/>
            <ac:spMk id="24" creationId="{E5914700-BB8E-4FB8-A65A-E1CDFC2B205D}"/>
          </ac:spMkLst>
        </pc:spChg>
        <pc:spChg chg="del">
          <ac:chgData name="Siniša Vuksan" userId="3af124f9-b8e7-46e3-9422-21ae1d17ac0b" providerId="ADAL" clId="{99365A99-1488-49E0-96C0-5C766922975C}" dt="2022-01-04T09:01:14.474" v="1154" actId="478"/>
          <ac:spMkLst>
            <pc:docMk/>
            <pc:sldMk cId="10576501" sldId="540"/>
            <ac:spMk id="25" creationId="{DF08E771-2EE6-4364-A99F-0D83DC3BEA21}"/>
          </ac:spMkLst>
        </pc:spChg>
        <pc:spChg chg="del">
          <ac:chgData name="Siniša Vuksan" userId="3af124f9-b8e7-46e3-9422-21ae1d17ac0b" providerId="ADAL" clId="{99365A99-1488-49E0-96C0-5C766922975C}" dt="2022-01-04T09:04:48.893" v="1349" actId="478"/>
          <ac:spMkLst>
            <pc:docMk/>
            <pc:sldMk cId="10576501" sldId="540"/>
            <ac:spMk id="26" creationId="{A0F4696A-9A8F-4B0C-9A12-252F98A2E2BA}"/>
          </ac:spMkLst>
        </pc:spChg>
        <pc:picChg chg="mod ord">
          <ac:chgData name="Siniša Vuksan" userId="3af124f9-b8e7-46e3-9422-21ae1d17ac0b" providerId="ADAL" clId="{99365A99-1488-49E0-96C0-5C766922975C}" dt="2022-01-04T09:32:22.661" v="2103" actId="1036"/>
          <ac:picMkLst>
            <pc:docMk/>
            <pc:sldMk cId="10576501" sldId="540"/>
            <ac:picMk id="2" creationId="{B69E1C10-ACFD-49C4-B019-6B92ED78F85E}"/>
          </ac:picMkLst>
        </pc:picChg>
        <pc:picChg chg="mod">
          <ac:chgData name="Siniša Vuksan" userId="3af124f9-b8e7-46e3-9422-21ae1d17ac0b" providerId="ADAL" clId="{99365A99-1488-49E0-96C0-5C766922975C}" dt="2022-01-04T09:01:42.738" v="1156" actId="14826"/>
          <ac:picMkLst>
            <pc:docMk/>
            <pc:sldMk cId="10576501" sldId="540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99365A99-1488-49E0-96C0-5C766922975C}" dt="2022-01-04T09:05:41.922" v="1355" actId="14100"/>
          <ac:picMkLst>
            <pc:docMk/>
            <pc:sldMk cId="10576501" sldId="540"/>
            <ac:picMk id="16" creationId="{6FFE24D0-388A-4689-99F2-3E56360F9FD6}"/>
          </ac:picMkLst>
        </pc:picChg>
      </pc:sldChg>
      <pc:sldChg chg="delSp modSp add mod ord delAnim modAnim">
        <pc:chgData name="Siniša Vuksan" userId="3af124f9-b8e7-46e3-9422-21ae1d17ac0b" providerId="ADAL" clId="{99365A99-1488-49E0-96C0-5C766922975C}" dt="2022-01-04T09:32:18.376" v="2100" actId="20577"/>
        <pc:sldMkLst>
          <pc:docMk/>
          <pc:sldMk cId="1624487775" sldId="541"/>
        </pc:sldMkLst>
        <pc:spChg chg="mod">
          <ac:chgData name="Siniša Vuksan" userId="3af124f9-b8e7-46e3-9422-21ae1d17ac0b" providerId="ADAL" clId="{99365A99-1488-49E0-96C0-5C766922975C}" dt="2022-01-04T09:32:18.376" v="2100" actId="20577"/>
          <ac:spMkLst>
            <pc:docMk/>
            <pc:sldMk cId="1624487775" sldId="541"/>
            <ac:spMk id="6" creationId="{010AB125-9086-4261-98B4-FC5A0801347C}"/>
          </ac:spMkLst>
        </pc:spChg>
        <pc:picChg chg="del mod">
          <ac:chgData name="Siniša Vuksan" userId="3af124f9-b8e7-46e3-9422-21ae1d17ac0b" providerId="ADAL" clId="{99365A99-1488-49E0-96C0-5C766922975C}" dt="2022-01-04T09:07:25.210" v="1383" actId="478"/>
          <ac:picMkLst>
            <pc:docMk/>
            <pc:sldMk cId="1624487775" sldId="541"/>
            <ac:picMk id="2" creationId="{B69E1C10-ACFD-49C4-B019-6B92ED78F85E}"/>
          </ac:picMkLst>
        </pc:picChg>
        <pc:picChg chg="mod">
          <ac:chgData name="Siniša Vuksan" userId="3af124f9-b8e7-46e3-9422-21ae1d17ac0b" providerId="ADAL" clId="{99365A99-1488-49E0-96C0-5C766922975C}" dt="2022-01-04T09:06:17.606" v="1362" actId="14826"/>
          <ac:picMkLst>
            <pc:docMk/>
            <pc:sldMk cId="1624487775" sldId="541"/>
            <ac:picMk id="4" creationId="{1B2619D9-4F98-4A11-8FFE-57C7EB1F529A}"/>
          </ac:picMkLst>
        </pc:picChg>
      </pc:sldChg>
      <pc:sldChg chg="delSp modSp add mod ord delAnim modAnim">
        <pc:chgData name="Siniša Vuksan" userId="3af124f9-b8e7-46e3-9422-21ae1d17ac0b" providerId="ADAL" clId="{99365A99-1488-49E0-96C0-5C766922975C}" dt="2022-01-04T10:44:39.351" v="3562"/>
        <pc:sldMkLst>
          <pc:docMk/>
          <pc:sldMk cId="2326330196" sldId="597"/>
        </pc:sldMkLst>
        <pc:spChg chg="del">
          <ac:chgData name="Siniša Vuksan" userId="3af124f9-b8e7-46e3-9422-21ae1d17ac0b" providerId="ADAL" clId="{99365A99-1488-49E0-96C0-5C766922975C}" dt="2022-01-04T10:37:54.787" v="2819" actId="478"/>
          <ac:spMkLst>
            <pc:docMk/>
            <pc:sldMk cId="2326330196" sldId="597"/>
            <ac:spMk id="6" creationId="{010AB125-9086-4261-98B4-FC5A0801347C}"/>
          </ac:spMkLst>
        </pc:spChg>
        <pc:spChg chg="mod">
          <ac:chgData name="Siniša Vuksan" userId="3af124f9-b8e7-46e3-9422-21ae1d17ac0b" providerId="ADAL" clId="{99365A99-1488-49E0-96C0-5C766922975C}" dt="2022-01-04T10:44:08.831" v="3554" actId="20577"/>
          <ac:spMkLst>
            <pc:docMk/>
            <pc:sldMk cId="2326330196" sldId="597"/>
            <ac:spMk id="8" creationId="{0B78B5F3-270E-478E-B825-698AC08AC61B}"/>
          </ac:spMkLst>
        </pc:spChg>
        <pc:spChg chg="mod">
          <ac:chgData name="Siniša Vuksan" userId="3af124f9-b8e7-46e3-9422-21ae1d17ac0b" providerId="ADAL" clId="{99365A99-1488-49E0-96C0-5C766922975C}" dt="2022-01-04T10:44:37.401" v="3560" actId="14100"/>
          <ac:spMkLst>
            <pc:docMk/>
            <pc:sldMk cId="2326330196" sldId="597"/>
            <ac:spMk id="9" creationId="{614402CE-822A-442C-B83E-CA1290C43850}"/>
          </ac:spMkLst>
        </pc:spChg>
        <pc:picChg chg="del">
          <ac:chgData name="Siniša Vuksan" userId="3af124f9-b8e7-46e3-9422-21ae1d17ac0b" providerId="ADAL" clId="{99365A99-1488-49E0-96C0-5C766922975C}" dt="2022-01-04T10:37:47.818" v="2818" actId="478"/>
          <ac:picMkLst>
            <pc:docMk/>
            <pc:sldMk cId="2326330196" sldId="597"/>
            <ac:picMk id="2" creationId="{B69E1C10-ACFD-49C4-B019-6B92ED78F85E}"/>
          </ac:picMkLst>
        </pc:picChg>
        <pc:picChg chg="mod">
          <ac:chgData name="Siniša Vuksan" userId="3af124f9-b8e7-46e3-9422-21ae1d17ac0b" providerId="ADAL" clId="{99365A99-1488-49E0-96C0-5C766922975C}" dt="2022-01-04T10:44:12.231" v="3555" actId="1076"/>
          <ac:picMkLst>
            <pc:docMk/>
            <pc:sldMk cId="2326330196" sldId="597"/>
            <ac:picMk id="3" creationId="{BCB9096C-827C-46AD-8C82-3D6A7B52E63D}"/>
          </ac:picMkLst>
        </pc:picChg>
        <pc:picChg chg="mod">
          <ac:chgData name="Siniša Vuksan" userId="3af124f9-b8e7-46e3-9422-21ae1d17ac0b" providerId="ADAL" clId="{99365A99-1488-49E0-96C0-5C766922975C}" dt="2022-01-04T10:38:08.844" v="2823" actId="14100"/>
          <ac:picMkLst>
            <pc:docMk/>
            <pc:sldMk cId="2326330196" sldId="597"/>
            <ac:picMk id="4" creationId="{1B2619D9-4F98-4A11-8FFE-57C7EB1F529A}"/>
          </ac:picMkLst>
        </pc:picChg>
      </pc:sldChg>
      <pc:sldChg chg="addSp modSp add mod ord modAnim">
        <pc:chgData name="Siniša Vuksan" userId="3af124f9-b8e7-46e3-9422-21ae1d17ac0b" providerId="ADAL" clId="{99365A99-1488-49E0-96C0-5C766922975C}" dt="2022-01-04T10:17:18.345" v="2550"/>
        <pc:sldMkLst>
          <pc:docMk/>
          <pc:sldMk cId="251081978" sldId="599"/>
        </pc:sldMkLst>
        <pc:spChg chg="mod">
          <ac:chgData name="Siniša Vuksan" userId="3af124f9-b8e7-46e3-9422-21ae1d17ac0b" providerId="ADAL" clId="{99365A99-1488-49E0-96C0-5C766922975C}" dt="2022-01-04T10:14:35.377" v="2462" actId="20577"/>
          <ac:spMkLst>
            <pc:docMk/>
            <pc:sldMk cId="251081978" sldId="599"/>
            <ac:spMk id="6" creationId="{010AB125-9086-4261-98B4-FC5A0801347C}"/>
          </ac:spMkLst>
        </pc:spChg>
        <pc:spChg chg="mod">
          <ac:chgData name="Siniša Vuksan" userId="3af124f9-b8e7-46e3-9422-21ae1d17ac0b" providerId="ADAL" clId="{99365A99-1488-49E0-96C0-5C766922975C}" dt="2022-01-04T10:10:59.307" v="2250" actId="20577"/>
          <ac:spMkLst>
            <pc:docMk/>
            <pc:sldMk cId="251081978" sldId="599"/>
            <ac:spMk id="7" creationId="{0256D9EB-C20B-45FA-9F3D-124012366C9E}"/>
          </ac:spMkLst>
        </pc:spChg>
        <pc:spChg chg="mod">
          <ac:chgData name="Siniša Vuksan" userId="3af124f9-b8e7-46e3-9422-21ae1d17ac0b" providerId="ADAL" clId="{99365A99-1488-49E0-96C0-5C766922975C}" dt="2022-01-04T10:11:24.247" v="2256" actId="14100"/>
          <ac:spMkLst>
            <pc:docMk/>
            <pc:sldMk cId="251081978" sldId="599"/>
            <ac:spMk id="10" creationId="{4B2349A6-8903-43C1-9216-2DE1B381E62F}"/>
          </ac:spMkLst>
        </pc:spChg>
        <pc:spChg chg="add mod">
          <ac:chgData name="Siniša Vuksan" userId="3af124f9-b8e7-46e3-9422-21ae1d17ac0b" providerId="ADAL" clId="{99365A99-1488-49E0-96C0-5C766922975C}" dt="2022-01-04T10:16:56.468" v="2548" actId="14100"/>
          <ac:spMkLst>
            <pc:docMk/>
            <pc:sldMk cId="251081978" sldId="599"/>
            <ac:spMk id="11" creationId="{E2274410-8D0F-461A-8DB4-7B62AD6F507F}"/>
          </ac:spMkLst>
        </pc:spChg>
        <pc:picChg chg="mod">
          <ac:chgData name="Siniša Vuksan" userId="3af124f9-b8e7-46e3-9422-21ae1d17ac0b" providerId="ADAL" clId="{99365A99-1488-49E0-96C0-5C766922975C}" dt="2022-01-04T10:12:05.715" v="2261" actId="1076"/>
          <ac:picMkLst>
            <pc:docMk/>
            <pc:sldMk cId="251081978" sldId="599"/>
            <ac:picMk id="2" creationId="{79AB126F-5218-4223-8FB3-6BD5D18FF2B3}"/>
          </ac:picMkLst>
        </pc:picChg>
        <pc:picChg chg="add mod">
          <ac:chgData name="Siniša Vuksan" userId="3af124f9-b8e7-46e3-9422-21ae1d17ac0b" providerId="ADAL" clId="{99365A99-1488-49E0-96C0-5C766922975C}" dt="2022-01-04T10:14:48.483" v="2464" actId="1076"/>
          <ac:picMkLst>
            <pc:docMk/>
            <pc:sldMk cId="251081978" sldId="599"/>
            <ac:picMk id="3" creationId="{2E852DC1-873B-4FAB-B71B-3EC9CF09160C}"/>
          </ac:picMkLst>
        </pc:picChg>
        <pc:picChg chg="mod">
          <ac:chgData name="Siniša Vuksan" userId="3af124f9-b8e7-46e3-9422-21ae1d17ac0b" providerId="ADAL" clId="{99365A99-1488-49E0-96C0-5C766922975C}" dt="2022-01-04T10:11:26.655" v="2257" actId="1076"/>
          <ac:picMkLst>
            <pc:docMk/>
            <pc:sldMk cId="251081978" sldId="599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99365A99-1488-49E0-96C0-5C766922975C}" dt="2022-01-04T10:15:49.376" v="2477" actId="1035"/>
          <ac:picMkLst>
            <pc:docMk/>
            <pc:sldMk cId="251081978" sldId="599"/>
            <ac:picMk id="8" creationId="{40847B6B-5792-41D6-8F89-FC74B59722C7}"/>
          </ac:picMkLst>
        </pc:picChg>
      </pc:sldChg>
      <pc:sldChg chg="addSp delSp modSp add mod ord delAnim modAnim">
        <pc:chgData name="Siniša Vuksan" userId="3af124f9-b8e7-46e3-9422-21ae1d17ac0b" providerId="ADAL" clId="{99365A99-1488-49E0-96C0-5C766922975C}" dt="2022-01-04T10:37:34.481" v="2815"/>
        <pc:sldMkLst>
          <pc:docMk/>
          <pc:sldMk cId="1580591475" sldId="600"/>
        </pc:sldMkLst>
        <pc:spChg chg="mod">
          <ac:chgData name="Siniša Vuksan" userId="3af124f9-b8e7-46e3-9422-21ae1d17ac0b" providerId="ADAL" clId="{99365A99-1488-49E0-96C0-5C766922975C}" dt="2022-01-04T10:34:21.230" v="2679" actId="14100"/>
          <ac:spMkLst>
            <pc:docMk/>
            <pc:sldMk cId="1580591475" sldId="600"/>
            <ac:spMk id="6" creationId="{010AB125-9086-4261-98B4-FC5A0801347C}"/>
          </ac:spMkLst>
        </pc:spChg>
        <pc:spChg chg="del">
          <ac:chgData name="Siniša Vuksan" userId="3af124f9-b8e7-46e3-9422-21ae1d17ac0b" providerId="ADAL" clId="{99365A99-1488-49E0-96C0-5C766922975C}" dt="2022-01-04T10:30:46.702" v="2553" actId="478"/>
          <ac:spMkLst>
            <pc:docMk/>
            <pc:sldMk cId="1580591475" sldId="600"/>
            <ac:spMk id="7" creationId="{0256D9EB-C20B-45FA-9F3D-124012366C9E}"/>
          </ac:spMkLst>
        </pc:spChg>
        <pc:spChg chg="del">
          <ac:chgData name="Siniša Vuksan" userId="3af124f9-b8e7-46e3-9422-21ae1d17ac0b" providerId="ADAL" clId="{99365A99-1488-49E0-96C0-5C766922975C}" dt="2022-01-04T10:30:50.824" v="2555" actId="478"/>
          <ac:spMkLst>
            <pc:docMk/>
            <pc:sldMk cId="1580591475" sldId="600"/>
            <ac:spMk id="10" creationId="{4B2349A6-8903-43C1-9216-2DE1B381E62F}"/>
          </ac:spMkLst>
        </pc:spChg>
        <pc:spChg chg="del">
          <ac:chgData name="Siniša Vuksan" userId="3af124f9-b8e7-46e3-9422-21ae1d17ac0b" providerId="ADAL" clId="{99365A99-1488-49E0-96C0-5C766922975C}" dt="2022-01-04T10:31:12.808" v="2570" actId="478"/>
          <ac:spMkLst>
            <pc:docMk/>
            <pc:sldMk cId="1580591475" sldId="600"/>
            <ac:spMk id="11" creationId="{E2274410-8D0F-461A-8DB4-7B62AD6F507F}"/>
          </ac:spMkLst>
        </pc:spChg>
        <pc:spChg chg="add mod">
          <ac:chgData name="Siniša Vuksan" userId="3af124f9-b8e7-46e3-9422-21ae1d17ac0b" providerId="ADAL" clId="{99365A99-1488-49E0-96C0-5C766922975C}" dt="2022-01-04T10:33:17.092" v="2658" actId="1035"/>
          <ac:spMkLst>
            <pc:docMk/>
            <pc:sldMk cId="1580591475" sldId="600"/>
            <ac:spMk id="12" creationId="{B5C7222E-2D42-4143-B374-12885A1269B7}"/>
          </ac:spMkLst>
        </pc:spChg>
        <pc:spChg chg="add mod">
          <ac:chgData name="Siniša Vuksan" userId="3af124f9-b8e7-46e3-9422-21ae1d17ac0b" providerId="ADAL" clId="{99365A99-1488-49E0-96C0-5C766922975C}" dt="2022-01-04T10:33:25.691" v="2661" actId="1076"/>
          <ac:spMkLst>
            <pc:docMk/>
            <pc:sldMk cId="1580591475" sldId="600"/>
            <ac:spMk id="13" creationId="{A8C43E82-205C-45A6-9C93-B6F085765FA8}"/>
          </ac:spMkLst>
        </pc:spChg>
        <pc:spChg chg="add mod">
          <ac:chgData name="Siniša Vuksan" userId="3af124f9-b8e7-46e3-9422-21ae1d17ac0b" providerId="ADAL" clId="{99365A99-1488-49E0-96C0-5C766922975C}" dt="2022-01-04T10:33:33.793" v="2664" actId="1076"/>
          <ac:spMkLst>
            <pc:docMk/>
            <pc:sldMk cId="1580591475" sldId="600"/>
            <ac:spMk id="14" creationId="{4CAEF4DA-B694-437D-8D65-468D1F2F4B3D}"/>
          </ac:spMkLst>
        </pc:spChg>
        <pc:spChg chg="add mod">
          <ac:chgData name="Siniša Vuksan" userId="3af124f9-b8e7-46e3-9422-21ae1d17ac0b" providerId="ADAL" clId="{99365A99-1488-49E0-96C0-5C766922975C}" dt="2022-01-04T10:33:43.976" v="2667" actId="1076"/>
          <ac:spMkLst>
            <pc:docMk/>
            <pc:sldMk cId="1580591475" sldId="600"/>
            <ac:spMk id="15" creationId="{D8A677FB-661B-4D93-92C5-BE842E71B2A1}"/>
          </ac:spMkLst>
        </pc:spChg>
        <pc:spChg chg="add mod">
          <ac:chgData name="Siniša Vuksan" userId="3af124f9-b8e7-46e3-9422-21ae1d17ac0b" providerId="ADAL" clId="{99365A99-1488-49E0-96C0-5C766922975C}" dt="2022-01-04T10:33:54.061" v="2670" actId="1076"/>
          <ac:spMkLst>
            <pc:docMk/>
            <pc:sldMk cId="1580591475" sldId="600"/>
            <ac:spMk id="16" creationId="{DC80321F-8C3C-4976-AFF3-B68745808FFE}"/>
          </ac:spMkLst>
        </pc:spChg>
        <pc:spChg chg="add mod">
          <ac:chgData name="Siniša Vuksan" userId="3af124f9-b8e7-46e3-9422-21ae1d17ac0b" providerId="ADAL" clId="{99365A99-1488-49E0-96C0-5C766922975C}" dt="2022-01-04T10:34:03.655" v="2673" actId="1076"/>
          <ac:spMkLst>
            <pc:docMk/>
            <pc:sldMk cId="1580591475" sldId="600"/>
            <ac:spMk id="17" creationId="{3A62CEF3-612A-4B06-AB74-2D2252F5CFDF}"/>
          </ac:spMkLst>
        </pc:spChg>
        <pc:spChg chg="add mod">
          <ac:chgData name="Siniša Vuksan" userId="3af124f9-b8e7-46e3-9422-21ae1d17ac0b" providerId="ADAL" clId="{99365A99-1488-49E0-96C0-5C766922975C}" dt="2022-01-04T10:34:14.901" v="2678" actId="1035"/>
          <ac:spMkLst>
            <pc:docMk/>
            <pc:sldMk cId="1580591475" sldId="600"/>
            <ac:spMk id="18" creationId="{104713ED-C8EA-4A13-9819-388014582143}"/>
          </ac:spMkLst>
        </pc:spChg>
        <pc:spChg chg="add mod">
          <ac:chgData name="Siniša Vuksan" userId="3af124f9-b8e7-46e3-9422-21ae1d17ac0b" providerId="ADAL" clId="{99365A99-1488-49E0-96C0-5C766922975C}" dt="2022-01-04T10:36:46.040" v="2720" actId="1036"/>
          <ac:spMkLst>
            <pc:docMk/>
            <pc:sldMk cId="1580591475" sldId="600"/>
            <ac:spMk id="19" creationId="{B66E3D45-E7D2-4CD6-B275-AA09D523B978}"/>
          </ac:spMkLst>
        </pc:spChg>
        <pc:spChg chg="add mod">
          <ac:chgData name="Siniša Vuksan" userId="3af124f9-b8e7-46e3-9422-21ae1d17ac0b" providerId="ADAL" clId="{99365A99-1488-49E0-96C0-5C766922975C}" dt="2022-01-04T10:37:27.383" v="2812" actId="20577"/>
          <ac:spMkLst>
            <pc:docMk/>
            <pc:sldMk cId="1580591475" sldId="600"/>
            <ac:spMk id="22" creationId="{C6EFA3A0-2AD7-4899-8324-9C16FA768FB8}"/>
          </ac:spMkLst>
        </pc:spChg>
        <pc:picChg chg="mod">
          <ac:chgData name="Siniša Vuksan" userId="3af124f9-b8e7-46e3-9422-21ae1d17ac0b" providerId="ADAL" clId="{99365A99-1488-49E0-96C0-5C766922975C}" dt="2022-01-04T10:31:54.945" v="2574" actId="14100"/>
          <ac:picMkLst>
            <pc:docMk/>
            <pc:sldMk cId="1580591475" sldId="600"/>
            <ac:picMk id="2" creationId="{79AB126F-5218-4223-8FB3-6BD5D18FF2B3}"/>
          </ac:picMkLst>
        </pc:picChg>
        <pc:picChg chg="mod">
          <ac:chgData name="Siniša Vuksan" userId="3af124f9-b8e7-46e3-9422-21ae1d17ac0b" providerId="ADAL" clId="{99365A99-1488-49E0-96C0-5C766922975C}" dt="2022-01-04T10:32:48.627" v="2653" actId="1076"/>
          <ac:picMkLst>
            <pc:docMk/>
            <pc:sldMk cId="1580591475" sldId="600"/>
            <ac:picMk id="3" creationId="{2E852DC1-873B-4FAB-B71B-3EC9CF09160C}"/>
          </ac:picMkLst>
        </pc:picChg>
        <pc:picChg chg="mod">
          <ac:chgData name="Siniša Vuksan" userId="3af124f9-b8e7-46e3-9422-21ae1d17ac0b" providerId="ADAL" clId="{99365A99-1488-49E0-96C0-5C766922975C}" dt="2022-01-04T10:30:52.939" v="2556" actId="1076"/>
          <ac:picMkLst>
            <pc:docMk/>
            <pc:sldMk cId="1580591475" sldId="600"/>
            <ac:picMk id="4" creationId="{1B2619D9-4F98-4A11-8FFE-57C7EB1F529A}"/>
          </ac:picMkLst>
        </pc:picChg>
        <pc:picChg chg="del">
          <ac:chgData name="Siniša Vuksan" userId="3af124f9-b8e7-46e3-9422-21ae1d17ac0b" providerId="ADAL" clId="{99365A99-1488-49E0-96C0-5C766922975C}" dt="2022-01-04T10:31:11.003" v="2569" actId="478"/>
          <ac:picMkLst>
            <pc:docMk/>
            <pc:sldMk cId="1580591475" sldId="600"/>
            <ac:picMk id="8" creationId="{40847B6B-5792-41D6-8F89-FC74B59722C7}"/>
          </ac:picMkLst>
        </pc:picChg>
        <pc:picChg chg="add mod">
          <ac:chgData name="Siniša Vuksan" userId="3af124f9-b8e7-46e3-9422-21ae1d17ac0b" providerId="ADAL" clId="{99365A99-1488-49E0-96C0-5C766922975C}" dt="2022-01-04T10:34:39.015" v="2683" actId="1076"/>
          <ac:picMkLst>
            <pc:docMk/>
            <pc:sldMk cId="1580591475" sldId="600"/>
            <ac:picMk id="9" creationId="{99AF4DB0-870F-4F8A-B68A-92FB4A4F0244}"/>
          </ac:picMkLst>
        </pc:picChg>
        <pc:picChg chg="add mod">
          <ac:chgData name="Siniša Vuksan" userId="3af124f9-b8e7-46e3-9422-21ae1d17ac0b" providerId="ADAL" clId="{99365A99-1488-49E0-96C0-5C766922975C}" dt="2022-01-04T10:37:29.449" v="2813" actId="1036"/>
          <ac:picMkLst>
            <pc:docMk/>
            <pc:sldMk cId="1580591475" sldId="600"/>
            <ac:picMk id="21" creationId="{345BCCBB-D525-426A-97AD-4B91B6074137}"/>
          </ac:picMkLst>
        </pc:picChg>
      </pc:sldChg>
      <pc:sldChg chg="delSp modSp add del mod delAnim">
        <pc:chgData name="Siniša Vuksan" userId="3af124f9-b8e7-46e3-9422-21ae1d17ac0b" providerId="ADAL" clId="{99365A99-1488-49E0-96C0-5C766922975C}" dt="2022-01-04T10:58:16.519" v="3876" actId="47"/>
        <pc:sldMkLst>
          <pc:docMk/>
          <pc:sldMk cId="561534478" sldId="601"/>
        </pc:sldMkLst>
        <pc:spChg chg="del">
          <ac:chgData name="Siniša Vuksan" userId="3af124f9-b8e7-46e3-9422-21ae1d17ac0b" providerId="ADAL" clId="{99365A99-1488-49E0-96C0-5C766922975C}" dt="2022-01-04T10:55:51.460" v="3762" actId="478"/>
          <ac:spMkLst>
            <pc:docMk/>
            <pc:sldMk cId="561534478" sldId="601"/>
            <ac:spMk id="5" creationId="{5F3E3B94-F000-48ED-8245-DA680A4B6E98}"/>
          </ac:spMkLst>
        </pc:spChg>
        <pc:spChg chg="del">
          <ac:chgData name="Siniša Vuksan" userId="3af124f9-b8e7-46e3-9422-21ae1d17ac0b" providerId="ADAL" clId="{99365A99-1488-49E0-96C0-5C766922975C}" dt="2022-01-04T10:55:51.460" v="3762" actId="478"/>
          <ac:spMkLst>
            <pc:docMk/>
            <pc:sldMk cId="561534478" sldId="601"/>
            <ac:spMk id="7" creationId="{1363F52B-5633-4CAD-9891-9AFFB573C4D9}"/>
          </ac:spMkLst>
        </pc:spChg>
        <pc:spChg chg="del">
          <ac:chgData name="Siniša Vuksan" userId="3af124f9-b8e7-46e3-9422-21ae1d17ac0b" providerId="ADAL" clId="{99365A99-1488-49E0-96C0-5C766922975C}" dt="2022-01-04T10:55:51.460" v="3762" actId="478"/>
          <ac:spMkLst>
            <pc:docMk/>
            <pc:sldMk cId="561534478" sldId="601"/>
            <ac:spMk id="8" creationId="{1613D52F-3883-4D41-A062-2C353B3FA5B1}"/>
          </ac:spMkLst>
        </pc:spChg>
        <pc:spChg chg="del">
          <ac:chgData name="Siniša Vuksan" userId="3af124f9-b8e7-46e3-9422-21ae1d17ac0b" providerId="ADAL" clId="{99365A99-1488-49E0-96C0-5C766922975C}" dt="2022-01-04T10:55:51.460" v="3762" actId="478"/>
          <ac:spMkLst>
            <pc:docMk/>
            <pc:sldMk cId="561534478" sldId="601"/>
            <ac:spMk id="9" creationId="{9A9A89A1-F218-499B-9371-6274E616286B}"/>
          </ac:spMkLst>
        </pc:spChg>
        <pc:spChg chg="del">
          <ac:chgData name="Siniša Vuksan" userId="3af124f9-b8e7-46e3-9422-21ae1d17ac0b" providerId="ADAL" clId="{99365A99-1488-49E0-96C0-5C766922975C}" dt="2022-01-04T10:55:51.460" v="3762" actId="478"/>
          <ac:spMkLst>
            <pc:docMk/>
            <pc:sldMk cId="561534478" sldId="601"/>
            <ac:spMk id="10" creationId="{081F2338-2B67-4DFD-A072-2AAA42899237}"/>
          </ac:spMkLst>
        </pc:spChg>
        <pc:picChg chg="mod">
          <ac:chgData name="Siniša Vuksan" userId="3af124f9-b8e7-46e3-9422-21ae1d17ac0b" providerId="ADAL" clId="{99365A99-1488-49E0-96C0-5C766922975C}" dt="2022-01-04T10:49:44.447" v="3600" actId="14826"/>
          <ac:picMkLst>
            <pc:docMk/>
            <pc:sldMk cId="561534478" sldId="601"/>
            <ac:picMk id="4" creationId="{1B2619D9-4F98-4A11-8FFE-57C7EB1F529A}"/>
          </ac:picMkLst>
        </pc:picChg>
      </pc:sldChg>
    </pc:docChg>
  </pc:docChgLst>
  <pc:docChgLst>
    <pc:chgData name="Siniša Vuksan" userId="3af124f9-b8e7-46e3-9422-21ae1d17ac0b" providerId="ADAL" clId="{91813C56-CA64-46F6-B1C0-47C1B1A964B2}"/>
    <pc:docChg chg="undo custSel addSld modSld sldOrd">
      <pc:chgData name="Siniša Vuksan" userId="3af124f9-b8e7-46e3-9422-21ae1d17ac0b" providerId="ADAL" clId="{91813C56-CA64-46F6-B1C0-47C1B1A964B2}" dt="2022-01-06T14:25:15.488" v="1523"/>
      <pc:docMkLst>
        <pc:docMk/>
      </pc:docMkLst>
      <pc:sldChg chg="modSp">
        <pc:chgData name="Siniša Vuksan" userId="3af124f9-b8e7-46e3-9422-21ae1d17ac0b" providerId="ADAL" clId="{91813C56-CA64-46F6-B1C0-47C1B1A964B2}" dt="2022-01-06T13:29:03.814" v="12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91813C56-CA64-46F6-B1C0-47C1B1A964B2}" dt="2022-01-06T13:29:03.814" v="12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modSp ord modAnim">
        <pc:chgData name="Siniša Vuksan" userId="3af124f9-b8e7-46e3-9422-21ae1d17ac0b" providerId="ADAL" clId="{91813C56-CA64-46F6-B1C0-47C1B1A964B2}" dt="2022-01-06T14:09:28.627" v="1029"/>
        <pc:sldMkLst>
          <pc:docMk/>
          <pc:sldMk cId="4160902316" sldId="535"/>
        </pc:sldMkLst>
        <pc:spChg chg="mod">
          <ac:chgData name="Siniša Vuksan" userId="3af124f9-b8e7-46e3-9422-21ae1d17ac0b" providerId="ADAL" clId="{91813C56-CA64-46F6-B1C0-47C1B1A964B2}" dt="2022-01-06T14:09:16.280" v="1019" actId="20577"/>
          <ac:spMkLst>
            <pc:docMk/>
            <pc:sldMk cId="4160902316" sldId="535"/>
            <ac:spMk id="18" creationId="{8619A0A9-4971-4637-BA0B-39A4F5D24D27}"/>
          </ac:spMkLst>
        </pc:spChg>
      </pc:sldChg>
      <pc:sldChg chg="addSp modSp add mod ord modAnim">
        <pc:chgData name="Siniša Vuksan" userId="3af124f9-b8e7-46e3-9422-21ae1d17ac0b" providerId="ADAL" clId="{91813C56-CA64-46F6-B1C0-47C1B1A964B2}" dt="2022-01-06T13:50:27.412" v="495" actId="1035"/>
        <pc:sldMkLst>
          <pc:docMk/>
          <pc:sldMk cId="3801261537" sldId="578"/>
        </pc:sldMkLst>
        <pc:spChg chg="mod">
          <ac:chgData name="Siniša Vuksan" userId="3af124f9-b8e7-46e3-9422-21ae1d17ac0b" providerId="ADAL" clId="{91813C56-CA64-46F6-B1C0-47C1B1A964B2}" dt="2022-01-06T13:32:27.746" v="93" actId="14100"/>
          <ac:spMkLst>
            <pc:docMk/>
            <pc:sldMk cId="3801261537" sldId="578"/>
            <ac:spMk id="6" creationId="{010AB125-9086-4261-98B4-FC5A0801347C}"/>
          </ac:spMkLst>
        </pc:spChg>
        <pc:spChg chg="mod">
          <ac:chgData name="Siniša Vuksan" userId="3af124f9-b8e7-46e3-9422-21ae1d17ac0b" providerId="ADAL" clId="{91813C56-CA64-46F6-B1C0-47C1B1A964B2}" dt="2022-01-06T13:32:30.903" v="94" actId="14100"/>
          <ac:spMkLst>
            <pc:docMk/>
            <pc:sldMk cId="3801261537" sldId="578"/>
            <ac:spMk id="7" creationId="{0256D9EB-C20B-45FA-9F3D-124012366C9E}"/>
          </ac:spMkLst>
        </pc:spChg>
        <pc:spChg chg="mod">
          <ac:chgData name="Siniša Vuksan" userId="3af124f9-b8e7-46e3-9422-21ae1d17ac0b" providerId="ADAL" clId="{91813C56-CA64-46F6-B1C0-47C1B1A964B2}" dt="2022-01-06T13:47:03.567" v="301" actId="14100"/>
          <ac:spMkLst>
            <pc:docMk/>
            <pc:sldMk cId="3801261537" sldId="578"/>
            <ac:spMk id="8" creationId="{D84C7FD9-BA4D-43D1-A19C-791203D030EA}"/>
          </ac:spMkLst>
        </pc:spChg>
        <pc:spChg chg="mod">
          <ac:chgData name="Siniša Vuksan" userId="3af124f9-b8e7-46e3-9422-21ae1d17ac0b" providerId="ADAL" clId="{91813C56-CA64-46F6-B1C0-47C1B1A964B2}" dt="2022-01-06T13:47:07.638" v="302" actId="1076"/>
          <ac:spMkLst>
            <pc:docMk/>
            <pc:sldMk cId="3801261537" sldId="578"/>
            <ac:spMk id="9" creationId="{672CA0CB-8E51-472D-9096-CE4FFFEB6453}"/>
          </ac:spMkLst>
        </pc:spChg>
        <pc:spChg chg="mod">
          <ac:chgData name="Siniša Vuksan" userId="3af124f9-b8e7-46e3-9422-21ae1d17ac0b" providerId="ADAL" clId="{91813C56-CA64-46F6-B1C0-47C1B1A964B2}" dt="2022-01-06T13:47:16.903" v="329" actId="1037"/>
          <ac:spMkLst>
            <pc:docMk/>
            <pc:sldMk cId="3801261537" sldId="578"/>
            <ac:spMk id="10" creationId="{3A69CC4C-0590-418F-9806-322B76D56DA9}"/>
          </ac:spMkLst>
        </pc:spChg>
        <pc:spChg chg="add mod">
          <ac:chgData name="Siniša Vuksan" userId="3af124f9-b8e7-46e3-9422-21ae1d17ac0b" providerId="ADAL" clId="{91813C56-CA64-46F6-B1C0-47C1B1A964B2}" dt="2022-01-06T13:50:27.412" v="495" actId="1035"/>
          <ac:spMkLst>
            <pc:docMk/>
            <pc:sldMk cId="3801261537" sldId="578"/>
            <ac:spMk id="12" creationId="{83D029E5-FEA9-4C9A-9107-AAF181DF3D07}"/>
          </ac:spMkLst>
        </pc:spChg>
        <pc:spChg chg="add mod">
          <ac:chgData name="Siniša Vuksan" userId="3af124f9-b8e7-46e3-9422-21ae1d17ac0b" providerId="ADAL" clId="{91813C56-CA64-46F6-B1C0-47C1B1A964B2}" dt="2022-01-06T13:50:09.204" v="477" actId="1035"/>
          <ac:spMkLst>
            <pc:docMk/>
            <pc:sldMk cId="3801261537" sldId="578"/>
            <ac:spMk id="13" creationId="{C18D045E-5AA0-4266-ADC5-26BDE1E7B4AB}"/>
          </ac:spMkLst>
        </pc:spChg>
        <pc:picChg chg="mod">
          <ac:chgData name="Siniša Vuksan" userId="3af124f9-b8e7-46e3-9422-21ae1d17ac0b" providerId="ADAL" clId="{91813C56-CA64-46F6-B1C0-47C1B1A964B2}" dt="2022-01-06T13:50:17.192" v="482" actId="1035"/>
          <ac:picMkLst>
            <pc:docMk/>
            <pc:sldMk cId="3801261537" sldId="578"/>
            <ac:picMk id="2" creationId="{79AB126F-5218-4223-8FB3-6BD5D18FF2B3}"/>
          </ac:picMkLst>
        </pc:picChg>
        <pc:picChg chg="mod">
          <ac:chgData name="Siniša Vuksan" userId="3af124f9-b8e7-46e3-9422-21ae1d17ac0b" providerId="ADAL" clId="{91813C56-CA64-46F6-B1C0-47C1B1A964B2}" dt="2022-01-06T13:30:14.181" v="20" actId="14100"/>
          <ac:picMkLst>
            <pc:docMk/>
            <pc:sldMk cId="3801261537" sldId="578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91813C56-CA64-46F6-B1C0-47C1B1A964B2}" dt="2022-01-06T13:48:42.577" v="360" actId="1036"/>
          <ac:picMkLst>
            <pc:docMk/>
            <pc:sldMk cId="3801261537" sldId="578"/>
            <ac:picMk id="5" creationId="{BD24C95D-6148-4FA7-801F-D05F167292E6}"/>
          </ac:picMkLst>
        </pc:picChg>
        <pc:picChg chg="add mod">
          <ac:chgData name="Siniša Vuksan" userId="3af124f9-b8e7-46e3-9422-21ae1d17ac0b" providerId="ADAL" clId="{91813C56-CA64-46F6-B1C0-47C1B1A964B2}" dt="2022-01-06T13:48:10.610" v="349" actId="1036"/>
          <ac:picMkLst>
            <pc:docMk/>
            <pc:sldMk cId="3801261537" sldId="578"/>
            <ac:picMk id="11" creationId="{8D00E406-7420-4E5A-87BC-95B56C5FFF1F}"/>
          </ac:picMkLst>
        </pc:picChg>
      </pc:sldChg>
      <pc:sldChg chg="delSp new mod">
        <pc:chgData name="Siniša Vuksan" userId="3af124f9-b8e7-46e3-9422-21ae1d17ac0b" providerId="ADAL" clId="{91813C56-CA64-46F6-B1C0-47C1B1A964B2}" dt="2022-01-06T13:29:17.267" v="15" actId="478"/>
        <pc:sldMkLst>
          <pc:docMk/>
          <pc:sldMk cId="694689548" sldId="617"/>
        </pc:sldMkLst>
        <pc:spChg chg="del">
          <ac:chgData name="Siniša Vuksan" userId="3af124f9-b8e7-46e3-9422-21ae1d17ac0b" providerId="ADAL" clId="{91813C56-CA64-46F6-B1C0-47C1B1A964B2}" dt="2022-01-06T13:29:17.267" v="15" actId="478"/>
          <ac:spMkLst>
            <pc:docMk/>
            <pc:sldMk cId="694689548" sldId="617"/>
            <ac:spMk id="2" creationId="{DD8851B5-8E83-4D12-8761-587865BDC594}"/>
          </ac:spMkLst>
        </pc:spChg>
        <pc:spChg chg="del">
          <ac:chgData name="Siniša Vuksan" userId="3af124f9-b8e7-46e3-9422-21ae1d17ac0b" providerId="ADAL" clId="{91813C56-CA64-46F6-B1C0-47C1B1A964B2}" dt="2022-01-06T13:29:17.267" v="15" actId="478"/>
          <ac:spMkLst>
            <pc:docMk/>
            <pc:sldMk cId="694689548" sldId="617"/>
            <ac:spMk id="3" creationId="{5F672A57-3759-4B8C-89D0-528699529FD3}"/>
          </ac:spMkLst>
        </pc:spChg>
      </pc:sldChg>
      <pc:sldChg chg="addSp delSp modSp add mod ord modAnim">
        <pc:chgData name="Siniša Vuksan" userId="3af124f9-b8e7-46e3-9422-21ae1d17ac0b" providerId="ADAL" clId="{91813C56-CA64-46F6-B1C0-47C1B1A964B2}" dt="2022-01-06T14:02:20.414" v="879" actId="1036"/>
        <pc:sldMkLst>
          <pc:docMk/>
          <pc:sldMk cId="1145165558" sldId="618"/>
        </pc:sldMkLst>
        <pc:spChg chg="mod">
          <ac:chgData name="Siniša Vuksan" userId="3af124f9-b8e7-46e3-9422-21ae1d17ac0b" providerId="ADAL" clId="{91813C56-CA64-46F6-B1C0-47C1B1A964B2}" dt="2022-01-06T14:02:11.592" v="863" actId="20577"/>
          <ac:spMkLst>
            <pc:docMk/>
            <pc:sldMk cId="1145165558" sldId="618"/>
            <ac:spMk id="6" creationId="{010AB125-9086-4261-98B4-FC5A0801347C}"/>
          </ac:spMkLst>
        </pc:spChg>
        <pc:spChg chg="add mod">
          <ac:chgData name="Siniša Vuksan" userId="3af124f9-b8e7-46e3-9422-21ae1d17ac0b" providerId="ADAL" clId="{91813C56-CA64-46F6-B1C0-47C1B1A964B2}" dt="2022-01-06T14:02:20.414" v="879" actId="1036"/>
          <ac:spMkLst>
            <pc:docMk/>
            <pc:sldMk cId="1145165558" sldId="618"/>
            <ac:spMk id="9" creationId="{3EA06EF6-7A6B-4F01-A587-644C3061A24E}"/>
          </ac:spMkLst>
        </pc:spChg>
        <pc:spChg chg="add mod">
          <ac:chgData name="Siniša Vuksan" userId="3af124f9-b8e7-46e3-9422-21ae1d17ac0b" providerId="ADAL" clId="{91813C56-CA64-46F6-B1C0-47C1B1A964B2}" dt="2022-01-06T14:02:20.414" v="879" actId="1036"/>
          <ac:spMkLst>
            <pc:docMk/>
            <pc:sldMk cId="1145165558" sldId="618"/>
            <ac:spMk id="10" creationId="{638AD0B3-63DA-4014-B3BD-C456CF4C1234}"/>
          </ac:spMkLst>
        </pc:spChg>
        <pc:spChg chg="add mod">
          <ac:chgData name="Siniša Vuksan" userId="3af124f9-b8e7-46e3-9422-21ae1d17ac0b" providerId="ADAL" clId="{91813C56-CA64-46F6-B1C0-47C1B1A964B2}" dt="2022-01-06T14:02:20.414" v="879" actId="1036"/>
          <ac:spMkLst>
            <pc:docMk/>
            <pc:sldMk cId="1145165558" sldId="618"/>
            <ac:spMk id="11" creationId="{F724AF22-A4B7-48D9-B3ED-0E2CBC7067E6}"/>
          </ac:spMkLst>
        </pc:spChg>
        <pc:spChg chg="add mod">
          <ac:chgData name="Siniša Vuksan" userId="3af124f9-b8e7-46e3-9422-21ae1d17ac0b" providerId="ADAL" clId="{91813C56-CA64-46F6-B1C0-47C1B1A964B2}" dt="2022-01-06T14:02:20.414" v="879" actId="1036"/>
          <ac:spMkLst>
            <pc:docMk/>
            <pc:sldMk cId="1145165558" sldId="618"/>
            <ac:spMk id="12" creationId="{3BB5DCC8-06F8-40B2-9A5A-AA7F7C9D9680}"/>
          </ac:spMkLst>
        </pc:spChg>
        <pc:spChg chg="add mod">
          <ac:chgData name="Siniša Vuksan" userId="3af124f9-b8e7-46e3-9422-21ae1d17ac0b" providerId="ADAL" clId="{91813C56-CA64-46F6-B1C0-47C1B1A964B2}" dt="2022-01-06T14:02:20.414" v="879" actId="1036"/>
          <ac:spMkLst>
            <pc:docMk/>
            <pc:sldMk cId="1145165558" sldId="618"/>
            <ac:spMk id="13" creationId="{AFA0A900-F7C1-450F-A26A-2B73DA90B485}"/>
          </ac:spMkLst>
        </pc:spChg>
        <pc:spChg chg="add mod">
          <ac:chgData name="Siniša Vuksan" userId="3af124f9-b8e7-46e3-9422-21ae1d17ac0b" providerId="ADAL" clId="{91813C56-CA64-46F6-B1C0-47C1B1A964B2}" dt="2022-01-06T14:02:20.414" v="879" actId="1036"/>
          <ac:spMkLst>
            <pc:docMk/>
            <pc:sldMk cId="1145165558" sldId="618"/>
            <ac:spMk id="14" creationId="{179A0D4F-5079-40B6-BE92-2699BEFD5F0A}"/>
          </ac:spMkLst>
        </pc:spChg>
        <pc:spChg chg="add mod">
          <ac:chgData name="Siniša Vuksan" userId="3af124f9-b8e7-46e3-9422-21ae1d17ac0b" providerId="ADAL" clId="{91813C56-CA64-46F6-B1C0-47C1B1A964B2}" dt="2022-01-06T14:01:29.603" v="812" actId="1036"/>
          <ac:spMkLst>
            <pc:docMk/>
            <pc:sldMk cId="1145165558" sldId="618"/>
            <ac:spMk id="17" creationId="{D8BE46C8-CC6B-4A69-ABBD-E8613C2ABB0B}"/>
          </ac:spMkLst>
        </pc:spChg>
        <pc:picChg chg="mod">
          <ac:chgData name="Siniša Vuksan" userId="3af124f9-b8e7-46e3-9422-21ae1d17ac0b" providerId="ADAL" clId="{91813C56-CA64-46F6-B1C0-47C1B1A964B2}" dt="2022-01-06T13:54:20.610" v="605" actId="1036"/>
          <ac:picMkLst>
            <pc:docMk/>
            <pc:sldMk cId="1145165558" sldId="618"/>
            <ac:picMk id="2" creationId="{B69E1C10-ACFD-49C4-B019-6B92ED78F85E}"/>
          </ac:picMkLst>
        </pc:picChg>
        <pc:picChg chg="mod">
          <ac:chgData name="Siniša Vuksan" userId="3af124f9-b8e7-46e3-9422-21ae1d17ac0b" providerId="ADAL" clId="{91813C56-CA64-46F6-B1C0-47C1B1A964B2}" dt="2022-01-06T13:45:17.942" v="194" actId="1035"/>
          <ac:picMkLst>
            <pc:docMk/>
            <pc:sldMk cId="1145165558" sldId="618"/>
            <ac:picMk id="4" creationId="{1B2619D9-4F98-4A11-8FFE-57C7EB1F529A}"/>
          </ac:picMkLst>
        </pc:picChg>
        <pc:picChg chg="add del mod">
          <ac:chgData name="Siniša Vuksan" userId="3af124f9-b8e7-46e3-9422-21ae1d17ac0b" providerId="ADAL" clId="{91813C56-CA64-46F6-B1C0-47C1B1A964B2}" dt="2022-01-06T13:50:41.626" v="496" actId="478"/>
          <ac:picMkLst>
            <pc:docMk/>
            <pc:sldMk cId="1145165558" sldId="618"/>
            <ac:picMk id="5" creationId="{63C239EE-135D-4B3A-BA9D-CE2F146B3E3B}"/>
          </ac:picMkLst>
        </pc:picChg>
        <pc:picChg chg="add mod">
          <ac:chgData name="Siniša Vuksan" userId="3af124f9-b8e7-46e3-9422-21ae1d17ac0b" providerId="ADAL" clId="{91813C56-CA64-46F6-B1C0-47C1B1A964B2}" dt="2022-01-06T14:02:20.414" v="879" actId="1036"/>
          <ac:picMkLst>
            <pc:docMk/>
            <pc:sldMk cId="1145165558" sldId="618"/>
            <ac:picMk id="8" creationId="{E130629E-3820-4C1C-B887-02414D6F08D6}"/>
          </ac:picMkLst>
        </pc:picChg>
        <pc:picChg chg="add mod">
          <ac:chgData name="Siniša Vuksan" userId="3af124f9-b8e7-46e3-9422-21ae1d17ac0b" providerId="ADAL" clId="{91813C56-CA64-46F6-B1C0-47C1B1A964B2}" dt="2022-01-06T14:01:25.143" v="805" actId="1036"/>
          <ac:picMkLst>
            <pc:docMk/>
            <pc:sldMk cId="1145165558" sldId="618"/>
            <ac:picMk id="16" creationId="{01FA9485-9F07-4033-8B70-18D1FDA6ED6E}"/>
          </ac:picMkLst>
        </pc:picChg>
      </pc:sldChg>
      <pc:sldChg chg="modSp add mod ord modAnim">
        <pc:chgData name="Siniša Vuksan" userId="3af124f9-b8e7-46e3-9422-21ae1d17ac0b" providerId="ADAL" clId="{91813C56-CA64-46F6-B1C0-47C1B1A964B2}" dt="2022-01-06T14:13:11.988" v="1188" actId="1076"/>
        <pc:sldMkLst>
          <pc:docMk/>
          <pc:sldMk cId="81267644" sldId="619"/>
        </pc:sldMkLst>
        <pc:spChg chg="mod">
          <ac:chgData name="Siniša Vuksan" userId="3af124f9-b8e7-46e3-9422-21ae1d17ac0b" providerId="ADAL" clId="{91813C56-CA64-46F6-B1C0-47C1B1A964B2}" dt="2022-01-06T14:13:02.428" v="1186" actId="20577"/>
          <ac:spMkLst>
            <pc:docMk/>
            <pc:sldMk cId="81267644" sldId="619"/>
            <ac:spMk id="6" creationId="{010AB125-9086-4261-98B4-FC5A0801347C}"/>
          </ac:spMkLst>
        </pc:spChg>
        <pc:spChg chg="mod">
          <ac:chgData name="Siniša Vuksan" userId="3af124f9-b8e7-46e3-9422-21ae1d17ac0b" providerId="ADAL" clId="{91813C56-CA64-46F6-B1C0-47C1B1A964B2}" dt="2022-01-06T14:05:13.360" v="893" actId="27636"/>
          <ac:spMkLst>
            <pc:docMk/>
            <pc:sldMk cId="81267644" sldId="619"/>
            <ac:spMk id="7" creationId="{BD27CF50-1D5A-4213-9C4D-0ED4E94F5CE1}"/>
          </ac:spMkLst>
        </pc:spChg>
        <pc:picChg chg="mod">
          <ac:chgData name="Siniša Vuksan" userId="3af124f9-b8e7-46e3-9422-21ae1d17ac0b" providerId="ADAL" clId="{91813C56-CA64-46F6-B1C0-47C1B1A964B2}" dt="2022-01-06T14:04:11.545" v="885" actId="14100"/>
          <ac:picMkLst>
            <pc:docMk/>
            <pc:sldMk cId="81267644" sldId="619"/>
            <ac:picMk id="4" creationId="{1B2619D9-4F98-4A11-8FFE-57C7EB1F529A}"/>
          </ac:picMkLst>
        </pc:picChg>
        <pc:picChg chg="mod">
          <ac:chgData name="Siniša Vuksan" userId="3af124f9-b8e7-46e3-9422-21ae1d17ac0b" providerId="ADAL" clId="{91813C56-CA64-46F6-B1C0-47C1B1A964B2}" dt="2022-01-06T14:13:11.988" v="1188" actId="1076"/>
          <ac:picMkLst>
            <pc:docMk/>
            <pc:sldMk cId="81267644" sldId="619"/>
            <ac:picMk id="16" creationId="{6FFE24D0-388A-4689-99F2-3E56360F9FD6}"/>
          </ac:picMkLst>
        </pc:picChg>
      </pc:sldChg>
      <pc:sldChg chg="delSp modSp add mod delAnim">
        <pc:chgData name="Siniša Vuksan" userId="3af124f9-b8e7-46e3-9422-21ae1d17ac0b" providerId="ADAL" clId="{91813C56-CA64-46F6-B1C0-47C1B1A964B2}" dt="2022-01-06T14:14:19.779" v="1193" actId="14100"/>
        <pc:sldMkLst>
          <pc:docMk/>
          <pc:sldMk cId="1546280416" sldId="620"/>
        </pc:sldMkLst>
        <pc:spChg chg="mod">
          <ac:chgData name="Siniša Vuksan" userId="3af124f9-b8e7-46e3-9422-21ae1d17ac0b" providerId="ADAL" clId="{91813C56-CA64-46F6-B1C0-47C1B1A964B2}" dt="2022-01-06T14:14:19.779" v="1193" actId="14100"/>
          <ac:spMkLst>
            <pc:docMk/>
            <pc:sldMk cId="1546280416" sldId="620"/>
            <ac:spMk id="6" creationId="{010AB125-9086-4261-98B4-FC5A0801347C}"/>
          </ac:spMkLst>
        </pc:spChg>
        <pc:spChg chg="mod">
          <ac:chgData name="Siniša Vuksan" userId="3af124f9-b8e7-46e3-9422-21ae1d17ac0b" providerId="ADAL" clId="{91813C56-CA64-46F6-B1C0-47C1B1A964B2}" dt="2022-01-06T14:14:16.085" v="1192" actId="14100"/>
          <ac:spMkLst>
            <pc:docMk/>
            <pc:sldMk cId="1546280416" sldId="620"/>
            <ac:spMk id="7" creationId="{0256D9EB-C20B-45FA-9F3D-124012366C9E}"/>
          </ac:spMkLst>
        </pc:spChg>
        <pc:spChg chg="del">
          <ac:chgData name="Siniša Vuksan" userId="3af124f9-b8e7-46e3-9422-21ae1d17ac0b" providerId="ADAL" clId="{91813C56-CA64-46F6-B1C0-47C1B1A964B2}" dt="2022-01-06T14:10:45.768" v="1032" actId="478"/>
          <ac:spMkLst>
            <pc:docMk/>
            <pc:sldMk cId="1546280416" sldId="620"/>
            <ac:spMk id="8" creationId="{522F3C24-6FB9-4D03-BBDB-7E1B9B1E0BDC}"/>
          </ac:spMkLst>
        </pc:spChg>
        <pc:picChg chg="mod">
          <ac:chgData name="Siniša Vuksan" userId="3af124f9-b8e7-46e3-9422-21ae1d17ac0b" providerId="ADAL" clId="{91813C56-CA64-46F6-B1C0-47C1B1A964B2}" dt="2022-01-06T14:11:26.049" v="1036" actId="1076"/>
          <ac:picMkLst>
            <pc:docMk/>
            <pc:sldMk cId="1546280416" sldId="620"/>
            <ac:picMk id="2" creationId="{79AB126F-5218-4223-8FB3-6BD5D18FF2B3}"/>
          </ac:picMkLst>
        </pc:picChg>
        <pc:picChg chg="mod">
          <ac:chgData name="Siniša Vuksan" userId="3af124f9-b8e7-46e3-9422-21ae1d17ac0b" providerId="ADAL" clId="{91813C56-CA64-46F6-B1C0-47C1B1A964B2}" dt="2022-01-06T14:14:08.873" v="1191" actId="14100"/>
          <ac:picMkLst>
            <pc:docMk/>
            <pc:sldMk cId="1546280416" sldId="620"/>
            <ac:picMk id="4" creationId="{1B2619D9-4F98-4A11-8FFE-57C7EB1F529A}"/>
          </ac:picMkLst>
        </pc:picChg>
      </pc:sldChg>
      <pc:sldChg chg="modSp add mod ord">
        <pc:chgData name="Siniša Vuksan" userId="3af124f9-b8e7-46e3-9422-21ae1d17ac0b" providerId="ADAL" clId="{91813C56-CA64-46F6-B1C0-47C1B1A964B2}" dt="2022-01-06T14:16:56.569" v="1284"/>
        <pc:sldMkLst>
          <pc:docMk/>
          <pc:sldMk cId="2866702840" sldId="621"/>
        </pc:sldMkLst>
        <pc:spChg chg="mod">
          <ac:chgData name="Siniša Vuksan" userId="3af124f9-b8e7-46e3-9422-21ae1d17ac0b" providerId="ADAL" clId="{91813C56-CA64-46F6-B1C0-47C1B1A964B2}" dt="2022-01-06T14:16:49.264" v="1282" actId="14100"/>
          <ac:spMkLst>
            <pc:docMk/>
            <pc:sldMk cId="2866702840" sldId="621"/>
            <ac:spMk id="6" creationId="{010AB125-9086-4261-98B4-FC5A0801347C}"/>
          </ac:spMkLst>
        </pc:spChg>
        <pc:spChg chg="mod">
          <ac:chgData name="Siniša Vuksan" userId="3af124f9-b8e7-46e3-9422-21ae1d17ac0b" providerId="ADAL" clId="{91813C56-CA64-46F6-B1C0-47C1B1A964B2}" dt="2022-01-06T14:15:11.501" v="1205" actId="20577"/>
          <ac:spMkLst>
            <pc:docMk/>
            <pc:sldMk cId="2866702840" sldId="621"/>
            <ac:spMk id="7" creationId="{0256D9EB-C20B-45FA-9F3D-124012366C9E}"/>
          </ac:spMkLst>
        </pc:spChg>
        <pc:picChg chg="mod">
          <ac:chgData name="Siniša Vuksan" userId="3af124f9-b8e7-46e3-9422-21ae1d17ac0b" providerId="ADAL" clId="{91813C56-CA64-46F6-B1C0-47C1B1A964B2}" dt="2022-01-06T14:16:06.308" v="1210" actId="14100"/>
          <ac:picMkLst>
            <pc:docMk/>
            <pc:sldMk cId="2866702840" sldId="621"/>
            <ac:picMk id="2" creationId="{79AB126F-5218-4223-8FB3-6BD5D18FF2B3}"/>
          </ac:picMkLst>
        </pc:picChg>
      </pc:sldChg>
      <pc:sldChg chg="addSp delSp modSp add mod ord delAnim modAnim">
        <pc:chgData name="Siniša Vuksan" userId="3af124f9-b8e7-46e3-9422-21ae1d17ac0b" providerId="ADAL" clId="{91813C56-CA64-46F6-B1C0-47C1B1A964B2}" dt="2022-01-06T14:25:15.488" v="1523"/>
        <pc:sldMkLst>
          <pc:docMk/>
          <pc:sldMk cId="1956380830" sldId="622"/>
        </pc:sldMkLst>
        <pc:spChg chg="mod">
          <ac:chgData name="Siniša Vuksan" userId="3af124f9-b8e7-46e3-9422-21ae1d17ac0b" providerId="ADAL" clId="{91813C56-CA64-46F6-B1C0-47C1B1A964B2}" dt="2022-01-06T14:20:53.429" v="1336" actId="20577"/>
          <ac:spMkLst>
            <pc:docMk/>
            <pc:sldMk cId="1956380830" sldId="622"/>
            <ac:spMk id="6" creationId="{010AB125-9086-4261-98B4-FC5A0801347C}"/>
          </ac:spMkLst>
        </pc:spChg>
        <pc:spChg chg="mod">
          <ac:chgData name="Siniša Vuksan" userId="3af124f9-b8e7-46e3-9422-21ae1d17ac0b" providerId="ADAL" clId="{91813C56-CA64-46F6-B1C0-47C1B1A964B2}" dt="2022-01-06T14:22:45.617" v="1520" actId="20577"/>
          <ac:spMkLst>
            <pc:docMk/>
            <pc:sldMk cId="1956380830" sldId="622"/>
            <ac:spMk id="9" creationId="{3EA06EF6-7A6B-4F01-A587-644C3061A24E}"/>
          </ac:spMkLst>
        </pc:spChg>
        <pc:spChg chg="del">
          <ac:chgData name="Siniša Vuksan" userId="3af124f9-b8e7-46e3-9422-21ae1d17ac0b" providerId="ADAL" clId="{91813C56-CA64-46F6-B1C0-47C1B1A964B2}" dt="2022-01-06T14:18:01.311" v="1299" actId="478"/>
          <ac:spMkLst>
            <pc:docMk/>
            <pc:sldMk cId="1956380830" sldId="622"/>
            <ac:spMk id="10" creationId="{638AD0B3-63DA-4014-B3BD-C456CF4C1234}"/>
          </ac:spMkLst>
        </pc:spChg>
        <pc:spChg chg="del">
          <ac:chgData name="Siniša Vuksan" userId="3af124f9-b8e7-46e3-9422-21ae1d17ac0b" providerId="ADAL" clId="{91813C56-CA64-46F6-B1C0-47C1B1A964B2}" dt="2022-01-06T14:18:01.311" v="1299" actId="478"/>
          <ac:spMkLst>
            <pc:docMk/>
            <pc:sldMk cId="1956380830" sldId="622"/>
            <ac:spMk id="11" creationId="{F724AF22-A4B7-48D9-B3ED-0E2CBC7067E6}"/>
          </ac:spMkLst>
        </pc:spChg>
        <pc:spChg chg="del">
          <ac:chgData name="Siniša Vuksan" userId="3af124f9-b8e7-46e3-9422-21ae1d17ac0b" providerId="ADAL" clId="{91813C56-CA64-46F6-B1C0-47C1B1A964B2}" dt="2022-01-06T14:18:01.311" v="1299" actId="478"/>
          <ac:spMkLst>
            <pc:docMk/>
            <pc:sldMk cId="1956380830" sldId="622"/>
            <ac:spMk id="12" creationId="{3BB5DCC8-06F8-40B2-9A5A-AA7F7C9D9680}"/>
          </ac:spMkLst>
        </pc:spChg>
        <pc:spChg chg="del">
          <ac:chgData name="Siniša Vuksan" userId="3af124f9-b8e7-46e3-9422-21ae1d17ac0b" providerId="ADAL" clId="{91813C56-CA64-46F6-B1C0-47C1B1A964B2}" dt="2022-01-06T14:18:01.311" v="1299" actId="478"/>
          <ac:spMkLst>
            <pc:docMk/>
            <pc:sldMk cId="1956380830" sldId="622"/>
            <ac:spMk id="13" creationId="{AFA0A900-F7C1-450F-A26A-2B73DA90B485}"/>
          </ac:spMkLst>
        </pc:spChg>
        <pc:spChg chg="del">
          <ac:chgData name="Siniša Vuksan" userId="3af124f9-b8e7-46e3-9422-21ae1d17ac0b" providerId="ADAL" clId="{91813C56-CA64-46F6-B1C0-47C1B1A964B2}" dt="2022-01-06T14:18:01.311" v="1299" actId="478"/>
          <ac:spMkLst>
            <pc:docMk/>
            <pc:sldMk cId="1956380830" sldId="622"/>
            <ac:spMk id="14" creationId="{179A0D4F-5079-40B6-BE92-2699BEFD5F0A}"/>
          </ac:spMkLst>
        </pc:spChg>
        <pc:spChg chg="add mod">
          <ac:chgData name="Siniša Vuksan" userId="3af124f9-b8e7-46e3-9422-21ae1d17ac0b" providerId="ADAL" clId="{91813C56-CA64-46F6-B1C0-47C1B1A964B2}" dt="2022-01-06T14:17:44.934" v="1288" actId="20577"/>
          <ac:spMkLst>
            <pc:docMk/>
            <pc:sldMk cId="1956380830" sldId="622"/>
            <ac:spMk id="15" creationId="{7AF1CDCF-A561-42B5-A725-C62925A52C7F}"/>
          </ac:spMkLst>
        </pc:spChg>
        <pc:spChg chg="del">
          <ac:chgData name="Siniša Vuksan" userId="3af124f9-b8e7-46e3-9422-21ae1d17ac0b" providerId="ADAL" clId="{91813C56-CA64-46F6-B1C0-47C1B1A964B2}" dt="2022-01-06T14:17:56.402" v="1298" actId="478"/>
          <ac:spMkLst>
            <pc:docMk/>
            <pc:sldMk cId="1956380830" sldId="622"/>
            <ac:spMk id="17" creationId="{D8BE46C8-CC6B-4A69-ABBD-E8613C2ABB0B}"/>
          </ac:spMkLst>
        </pc:spChg>
        <pc:picChg chg="mod">
          <ac:chgData name="Siniša Vuksan" userId="3af124f9-b8e7-46e3-9422-21ae1d17ac0b" providerId="ADAL" clId="{91813C56-CA64-46F6-B1C0-47C1B1A964B2}" dt="2022-01-06T14:21:04.853" v="1338" actId="14100"/>
          <ac:picMkLst>
            <pc:docMk/>
            <pc:sldMk cId="1956380830" sldId="622"/>
            <ac:picMk id="8" creationId="{E130629E-3820-4C1C-B887-02414D6F08D6}"/>
          </ac:picMkLst>
        </pc:picChg>
        <pc:picChg chg="del">
          <ac:chgData name="Siniša Vuksan" userId="3af124f9-b8e7-46e3-9422-21ae1d17ac0b" providerId="ADAL" clId="{91813C56-CA64-46F6-B1C0-47C1B1A964B2}" dt="2022-01-06T14:17:56.402" v="1298" actId="478"/>
          <ac:picMkLst>
            <pc:docMk/>
            <pc:sldMk cId="1956380830" sldId="622"/>
            <ac:picMk id="16" creationId="{01FA9485-9F07-4033-8B70-18D1FDA6ED6E}"/>
          </ac:picMkLst>
        </pc:picChg>
      </pc:sldChg>
    </pc:docChg>
  </pc:docChgLst>
  <pc:docChgLst>
    <pc:chgData name="Siniša Vuksan" userId="3af124f9-b8e7-46e3-9422-21ae1d17ac0b" providerId="ADAL" clId="{D6F7B15F-22FF-425B-B979-1D15F7CB28F4}"/>
    <pc:docChg chg="undo custSel addSld delSld modSld sldOrd">
      <pc:chgData name="Siniša Vuksan" userId="3af124f9-b8e7-46e3-9422-21ae1d17ac0b" providerId="ADAL" clId="{D6F7B15F-22FF-425B-B979-1D15F7CB28F4}" dt="2021-08-30T11:34:13.661" v="3777" actId="114"/>
      <pc:docMkLst>
        <pc:docMk/>
      </pc:docMkLst>
      <pc:sldChg chg="modSp setBg">
        <pc:chgData name="Siniša Vuksan" userId="3af124f9-b8e7-46e3-9422-21ae1d17ac0b" providerId="ADAL" clId="{D6F7B15F-22FF-425B-B979-1D15F7CB28F4}" dt="2021-08-30T11:34:13.661" v="3777" actId="114"/>
        <pc:sldMkLst>
          <pc:docMk/>
          <pc:sldMk cId="1473559465" sldId="256"/>
        </pc:sldMkLst>
        <pc:spChg chg="mod">
          <ac:chgData name="Siniša Vuksan" userId="3af124f9-b8e7-46e3-9422-21ae1d17ac0b" providerId="ADAL" clId="{D6F7B15F-22FF-425B-B979-1D15F7CB28F4}" dt="2021-08-28T09:42:20.573" v="298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D6F7B15F-22FF-425B-B979-1D15F7CB28F4}" dt="2021-08-30T11:34:13.661" v="3777" actId="114"/>
          <ac:spMkLst>
            <pc:docMk/>
            <pc:sldMk cId="1473559465" sldId="256"/>
            <ac:spMk id="3" creationId="{1DEA2198-4687-4966-8D99-48F3FDF0BDE4}"/>
          </ac:spMkLst>
        </pc:spChg>
        <pc:picChg chg="mod">
          <ac:chgData name="Siniša Vuksan" userId="3af124f9-b8e7-46e3-9422-21ae1d17ac0b" providerId="ADAL" clId="{D6F7B15F-22FF-425B-B979-1D15F7CB28F4}" dt="2021-08-28T09:41:39.201" v="284" actId="14826"/>
          <ac:picMkLst>
            <pc:docMk/>
            <pc:sldMk cId="1473559465" sldId="256"/>
            <ac:picMk id="4" creationId="{BBF4E359-F972-4AC7-A8E6-4578E918FA28}"/>
          </ac:picMkLst>
        </pc:picChg>
      </pc:sldChg>
    </pc:docChg>
  </pc:docChgLst>
  <pc:docChgLst>
    <pc:chgData name="Siniša Vuksan" userId="3af124f9-b8e7-46e3-9422-21ae1d17ac0b" providerId="ADAL" clId="{75C38629-AA9E-445E-91CB-4B4BA3A2BEB7}"/>
    <pc:docChg chg="undo custSel addSld delSld modSld sldOrd">
      <pc:chgData name="Siniša Vuksan" userId="3af124f9-b8e7-46e3-9422-21ae1d17ac0b" providerId="ADAL" clId="{75C38629-AA9E-445E-91CB-4B4BA3A2BEB7}" dt="2021-09-24T06:15:57.779" v="2815" actId="20577"/>
      <pc:docMkLst>
        <pc:docMk/>
      </pc:docMkLst>
      <pc:sldChg chg="modSp">
        <pc:chgData name="Siniša Vuksan" userId="3af124f9-b8e7-46e3-9422-21ae1d17ac0b" providerId="ADAL" clId="{75C38629-AA9E-445E-91CB-4B4BA3A2BEB7}" dt="2021-09-22T07:40:04.309" v="14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75C38629-AA9E-445E-91CB-4B4BA3A2BEB7}" dt="2021-09-22T07:40:04.309" v="14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75C38629-AA9E-445E-91CB-4B4BA3A2BEB7}" dt="2021-09-22T07:39:32.272" v="3" actId="14100"/>
          <ac:spMkLst>
            <pc:docMk/>
            <pc:sldMk cId="1473559465" sldId="256"/>
            <ac:spMk id="3" creationId="{1DEA2198-4687-4966-8D99-48F3FDF0BDE4}"/>
          </ac:spMkLst>
        </pc:spChg>
        <pc:picChg chg="mod">
          <ac:chgData name="Siniša Vuksan" userId="3af124f9-b8e7-46e3-9422-21ae1d17ac0b" providerId="ADAL" clId="{75C38629-AA9E-445E-91CB-4B4BA3A2BEB7}" dt="2021-09-22T07:39:50.620" v="6" actId="1076"/>
          <ac:picMkLst>
            <pc:docMk/>
            <pc:sldMk cId="1473559465" sldId="256"/>
            <ac:picMk id="4" creationId="{BBF4E359-F972-4AC7-A8E6-4578E918FA28}"/>
          </ac:picMkLst>
        </pc:picChg>
      </pc:sldChg>
      <pc:sldChg chg="modSp add del">
        <pc:chgData name="Siniša Vuksan" userId="3af124f9-b8e7-46e3-9422-21ae1d17ac0b" providerId="ADAL" clId="{75C38629-AA9E-445E-91CB-4B4BA3A2BEB7}" dt="2021-09-23T07:41:54.916" v="160" actId="1076"/>
        <pc:sldMkLst>
          <pc:docMk/>
          <pc:sldMk cId="2122178903" sldId="288"/>
        </pc:sldMkLst>
        <pc:spChg chg="mod">
          <ac:chgData name="Siniša Vuksan" userId="3af124f9-b8e7-46e3-9422-21ae1d17ac0b" providerId="ADAL" clId="{75C38629-AA9E-445E-91CB-4B4BA3A2BEB7}" dt="2021-09-23T07:41:03.554" v="155" actId="20577"/>
          <ac:spMkLst>
            <pc:docMk/>
            <pc:sldMk cId="2122178903" sldId="288"/>
            <ac:spMk id="6" creationId="{FFE14C9D-F79A-42C0-87D5-7951E53F2573}"/>
          </ac:spMkLst>
        </pc:spChg>
        <pc:picChg chg="mod">
          <ac:chgData name="Siniša Vuksan" userId="3af124f9-b8e7-46e3-9422-21ae1d17ac0b" providerId="ADAL" clId="{75C38629-AA9E-445E-91CB-4B4BA3A2BEB7}" dt="2021-09-23T07:41:54.916" v="160" actId="1076"/>
          <ac:picMkLst>
            <pc:docMk/>
            <pc:sldMk cId="2122178903" sldId="288"/>
            <ac:picMk id="4" creationId="{1B2619D9-4F98-4A11-8FFE-57C7EB1F529A}"/>
          </ac:picMkLst>
        </pc:picChg>
        <pc:picChg chg="mod">
          <ac:chgData name="Siniša Vuksan" userId="3af124f9-b8e7-46e3-9422-21ae1d17ac0b" providerId="ADAL" clId="{75C38629-AA9E-445E-91CB-4B4BA3A2BEB7}" dt="2021-09-23T07:41:53.249" v="159" actId="1076"/>
          <ac:picMkLst>
            <pc:docMk/>
            <pc:sldMk cId="2122178903" sldId="288"/>
            <ac:picMk id="7" creationId="{40106C37-8279-4C0B-A4A6-4051FF501A0A}"/>
          </ac:picMkLst>
        </pc:picChg>
      </pc:sldChg>
      <pc:sldChg chg="modSp add del">
        <pc:chgData name="Siniša Vuksan" userId="3af124f9-b8e7-46e3-9422-21ae1d17ac0b" providerId="ADAL" clId="{75C38629-AA9E-445E-91CB-4B4BA3A2BEB7}" dt="2021-09-23T07:45:14.601" v="466" actId="20577"/>
        <pc:sldMkLst>
          <pc:docMk/>
          <pc:sldMk cId="1167673325" sldId="300"/>
        </pc:sldMkLst>
        <pc:spChg chg="mod">
          <ac:chgData name="Siniša Vuksan" userId="3af124f9-b8e7-46e3-9422-21ae1d17ac0b" providerId="ADAL" clId="{75C38629-AA9E-445E-91CB-4B4BA3A2BEB7}" dt="2021-09-23T07:45:14.601" v="466" actId="20577"/>
          <ac:spMkLst>
            <pc:docMk/>
            <pc:sldMk cId="1167673325" sldId="300"/>
            <ac:spMk id="6" creationId="{FFE14C9D-F79A-42C0-87D5-7951E53F2573}"/>
          </ac:spMkLst>
        </pc:spChg>
        <pc:picChg chg="mod">
          <ac:chgData name="Siniša Vuksan" userId="3af124f9-b8e7-46e3-9422-21ae1d17ac0b" providerId="ADAL" clId="{75C38629-AA9E-445E-91CB-4B4BA3A2BEB7}" dt="2021-09-23T07:44:17.107" v="435" actId="14100"/>
          <ac:picMkLst>
            <pc:docMk/>
            <pc:sldMk cId="1167673325" sldId="300"/>
            <ac:picMk id="5" creationId="{E24C9881-BB40-4A55-843E-41EADF141365}"/>
          </ac:picMkLst>
        </pc:picChg>
        <pc:picChg chg="mod">
          <ac:chgData name="Siniša Vuksan" userId="3af124f9-b8e7-46e3-9422-21ae1d17ac0b" providerId="ADAL" clId="{75C38629-AA9E-445E-91CB-4B4BA3A2BEB7}" dt="2021-09-23T07:42:03.502" v="163" actId="1076"/>
          <ac:picMkLst>
            <pc:docMk/>
            <pc:sldMk cId="1167673325" sldId="300"/>
            <ac:picMk id="7" creationId="{40106C37-8279-4C0B-A4A6-4051FF501A0A}"/>
          </ac:picMkLst>
        </pc:picChg>
      </pc:sldChg>
    </pc:docChg>
  </pc:docChgLst>
  <pc:docChgLst>
    <pc:chgData name="Siniša Vuksan" userId="3af124f9-b8e7-46e3-9422-21ae1d17ac0b" providerId="ADAL" clId="{49C7D360-4062-4855-9458-CAF45AF5770B}"/>
    <pc:docChg chg="custSel addSld delSld modSld sldOrd">
      <pc:chgData name="Siniša Vuksan" userId="3af124f9-b8e7-46e3-9422-21ae1d17ac0b" providerId="ADAL" clId="{49C7D360-4062-4855-9458-CAF45AF5770B}" dt="2022-01-05T12:33:23.971" v="4417"/>
      <pc:docMkLst>
        <pc:docMk/>
      </pc:docMkLst>
      <pc:sldChg chg="modSp mod">
        <pc:chgData name="Siniša Vuksan" userId="3af124f9-b8e7-46e3-9422-21ae1d17ac0b" providerId="ADAL" clId="{49C7D360-4062-4855-9458-CAF45AF5770B}" dt="2022-01-05T07:32:12.619" v="72" actId="1035"/>
        <pc:sldMkLst>
          <pc:docMk/>
          <pc:sldMk cId="1473559465" sldId="256"/>
        </pc:sldMkLst>
        <pc:spChg chg="mod">
          <ac:chgData name="Siniša Vuksan" userId="3af124f9-b8e7-46e3-9422-21ae1d17ac0b" providerId="ADAL" clId="{49C7D360-4062-4855-9458-CAF45AF5770B}" dt="2022-01-05T07:32:08.353" v="62" actId="1035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49C7D360-4062-4855-9458-CAF45AF5770B}" dt="2022-01-05T07:32:12.619" v="72" actId="1035"/>
          <ac:spMkLst>
            <pc:docMk/>
            <pc:sldMk cId="1473559465" sldId="256"/>
            <ac:spMk id="3" creationId="{1DEA2198-4687-4966-8D99-48F3FDF0BDE4}"/>
          </ac:spMkLst>
        </pc:spChg>
      </pc:sldChg>
      <pc:sldChg chg="del">
        <pc:chgData name="Siniša Vuksan" userId="3af124f9-b8e7-46e3-9422-21ae1d17ac0b" providerId="ADAL" clId="{49C7D360-4062-4855-9458-CAF45AF5770B}" dt="2022-01-05T07:32:40.201" v="73" actId="47"/>
        <pc:sldMkLst>
          <pc:docMk/>
          <pc:sldMk cId="2122178903" sldId="288"/>
        </pc:sldMkLst>
      </pc:sldChg>
      <pc:sldChg chg="del">
        <pc:chgData name="Siniša Vuksan" userId="3af124f9-b8e7-46e3-9422-21ae1d17ac0b" providerId="ADAL" clId="{49C7D360-4062-4855-9458-CAF45AF5770B}" dt="2022-01-05T07:32:41.266" v="74" actId="47"/>
        <pc:sldMkLst>
          <pc:docMk/>
          <pc:sldMk cId="1167673325" sldId="300"/>
        </pc:sldMkLst>
      </pc:sldChg>
      <pc:sldChg chg="addSp delSp modSp mod ord delAnim modAnim">
        <pc:chgData name="Siniša Vuksan" userId="3af124f9-b8e7-46e3-9422-21ae1d17ac0b" providerId="ADAL" clId="{49C7D360-4062-4855-9458-CAF45AF5770B}" dt="2022-01-05T08:05:53.868" v="538" actId="1036"/>
        <pc:sldMkLst>
          <pc:docMk/>
          <pc:sldMk cId="2762813729" sldId="526"/>
        </pc:sldMkLst>
        <pc:spChg chg="mod">
          <ac:chgData name="Siniša Vuksan" userId="3af124f9-b8e7-46e3-9422-21ae1d17ac0b" providerId="ADAL" clId="{49C7D360-4062-4855-9458-CAF45AF5770B}" dt="2022-01-05T08:05:03.947" v="523" actId="27636"/>
          <ac:spMkLst>
            <pc:docMk/>
            <pc:sldMk cId="2762813729" sldId="526"/>
            <ac:spMk id="6" creationId="{010AB125-9086-4261-98B4-FC5A0801347C}"/>
          </ac:spMkLst>
        </pc:spChg>
        <pc:spChg chg="mod">
          <ac:chgData name="Siniša Vuksan" userId="3af124f9-b8e7-46e3-9422-21ae1d17ac0b" providerId="ADAL" clId="{49C7D360-4062-4855-9458-CAF45AF5770B}" dt="2022-01-05T07:57:47.546" v="255" actId="20577"/>
          <ac:spMkLst>
            <pc:docMk/>
            <pc:sldMk cId="2762813729" sldId="526"/>
            <ac:spMk id="7" creationId="{0256D9EB-C20B-45FA-9F3D-124012366C9E}"/>
          </ac:spMkLst>
        </pc:spChg>
        <pc:spChg chg="add mod">
          <ac:chgData name="Siniša Vuksan" userId="3af124f9-b8e7-46e3-9422-21ae1d17ac0b" providerId="ADAL" clId="{49C7D360-4062-4855-9458-CAF45AF5770B}" dt="2022-01-05T08:00:54.741" v="301" actId="1076"/>
          <ac:spMkLst>
            <pc:docMk/>
            <pc:sldMk cId="2762813729" sldId="526"/>
            <ac:spMk id="8" creationId="{27B512CA-38A7-4CF0-9CC0-B3317A2F669E}"/>
          </ac:spMkLst>
        </pc:spChg>
        <pc:spChg chg="add mod">
          <ac:chgData name="Siniša Vuksan" userId="3af124f9-b8e7-46e3-9422-21ae1d17ac0b" providerId="ADAL" clId="{49C7D360-4062-4855-9458-CAF45AF5770B}" dt="2022-01-05T08:00:46.708" v="299" actId="1076"/>
          <ac:spMkLst>
            <pc:docMk/>
            <pc:sldMk cId="2762813729" sldId="526"/>
            <ac:spMk id="9" creationId="{FAB25426-F6EA-4E07-8ED6-DBBD906F7177}"/>
          </ac:spMkLst>
        </pc:spChg>
        <pc:spChg chg="add mod">
          <ac:chgData name="Siniša Vuksan" userId="3af124f9-b8e7-46e3-9422-21ae1d17ac0b" providerId="ADAL" clId="{49C7D360-4062-4855-9458-CAF45AF5770B}" dt="2022-01-05T08:01:04.651" v="304" actId="20577"/>
          <ac:spMkLst>
            <pc:docMk/>
            <pc:sldMk cId="2762813729" sldId="526"/>
            <ac:spMk id="10" creationId="{F4E474B3-CA78-44A5-93E5-8FA992BA1D61}"/>
          </ac:spMkLst>
        </pc:spChg>
        <pc:spChg chg="add mod">
          <ac:chgData name="Siniša Vuksan" userId="3af124f9-b8e7-46e3-9422-21ae1d17ac0b" providerId="ADAL" clId="{49C7D360-4062-4855-9458-CAF45AF5770B}" dt="2022-01-05T08:05:47.069" v="532" actId="14100"/>
          <ac:spMkLst>
            <pc:docMk/>
            <pc:sldMk cId="2762813729" sldId="526"/>
            <ac:spMk id="12" creationId="{1E282D2B-B7D4-4B9A-B54F-28EDD63616BA}"/>
          </ac:spMkLst>
        </pc:spChg>
        <pc:spChg chg="del">
          <ac:chgData name="Siniša Vuksan" userId="3af124f9-b8e7-46e3-9422-21ae1d17ac0b" providerId="ADAL" clId="{49C7D360-4062-4855-9458-CAF45AF5770B}" dt="2022-01-05T07:57:51.500" v="256" actId="478"/>
          <ac:spMkLst>
            <pc:docMk/>
            <pc:sldMk cId="2762813729" sldId="526"/>
            <ac:spMk id="22" creationId="{3366DD22-1660-4B96-982C-4C327326E0FC}"/>
          </ac:spMkLst>
        </pc:spChg>
        <pc:picChg chg="mod">
          <ac:chgData name="Siniša Vuksan" userId="3af124f9-b8e7-46e3-9422-21ae1d17ac0b" providerId="ADAL" clId="{49C7D360-4062-4855-9458-CAF45AF5770B}" dt="2022-01-05T07:59:42.594" v="289" actId="14100"/>
          <ac:picMkLst>
            <pc:docMk/>
            <pc:sldMk cId="2762813729" sldId="526"/>
            <ac:picMk id="2" creationId="{79AB126F-5218-4223-8FB3-6BD5D18FF2B3}"/>
          </ac:picMkLst>
        </pc:picChg>
        <pc:picChg chg="mod">
          <ac:chgData name="Siniša Vuksan" userId="3af124f9-b8e7-46e3-9422-21ae1d17ac0b" providerId="ADAL" clId="{49C7D360-4062-4855-9458-CAF45AF5770B}" dt="2022-01-05T07:57:41.372" v="254" actId="14100"/>
          <ac:picMkLst>
            <pc:docMk/>
            <pc:sldMk cId="2762813729" sldId="526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49C7D360-4062-4855-9458-CAF45AF5770B}" dt="2022-01-05T08:05:53.868" v="538" actId="1036"/>
          <ac:picMkLst>
            <pc:docMk/>
            <pc:sldMk cId="2762813729" sldId="526"/>
            <ac:picMk id="11" creationId="{64F999AA-81C2-4B18-8410-01ECF608E069}"/>
          </ac:picMkLst>
        </pc:picChg>
      </pc:sldChg>
      <pc:sldChg chg="del">
        <pc:chgData name="Siniša Vuksan" userId="3af124f9-b8e7-46e3-9422-21ae1d17ac0b" providerId="ADAL" clId="{49C7D360-4062-4855-9458-CAF45AF5770B}" dt="2022-01-05T12:25:53.544" v="4152" actId="47"/>
        <pc:sldMkLst>
          <pc:docMk/>
          <pc:sldMk cId="1406669383" sldId="529"/>
        </pc:sldMkLst>
      </pc:sldChg>
      <pc:sldChg chg="del">
        <pc:chgData name="Siniša Vuksan" userId="3af124f9-b8e7-46e3-9422-21ae1d17ac0b" providerId="ADAL" clId="{49C7D360-4062-4855-9458-CAF45AF5770B}" dt="2022-01-05T12:25:52.717" v="4150" actId="47"/>
        <pc:sldMkLst>
          <pc:docMk/>
          <pc:sldMk cId="3697847466" sldId="531"/>
        </pc:sldMkLst>
      </pc:sldChg>
      <pc:sldChg chg="del">
        <pc:chgData name="Siniša Vuksan" userId="3af124f9-b8e7-46e3-9422-21ae1d17ac0b" providerId="ADAL" clId="{49C7D360-4062-4855-9458-CAF45AF5770B}" dt="2022-01-05T12:25:53.029" v="4151" actId="47"/>
        <pc:sldMkLst>
          <pc:docMk/>
          <pc:sldMk cId="1111417439" sldId="532"/>
        </pc:sldMkLst>
      </pc:sldChg>
      <pc:sldChg chg="modSp add ord modAnim">
        <pc:chgData name="Siniša Vuksan" userId="3af124f9-b8e7-46e3-9422-21ae1d17ac0b" providerId="ADAL" clId="{49C7D360-4062-4855-9458-CAF45AF5770B}" dt="2022-01-05T08:39:34.275" v="1683"/>
        <pc:sldMkLst>
          <pc:docMk/>
          <pc:sldMk cId="4160902316" sldId="535"/>
        </pc:sldMkLst>
        <pc:spChg chg="mod">
          <ac:chgData name="Siniša Vuksan" userId="3af124f9-b8e7-46e3-9422-21ae1d17ac0b" providerId="ADAL" clId="{49C7D360-4062-4855-9458-CAF45AF5770B}" dt="2022-01-05T08:39:31.855" v="1681" actId="20577"/>
          <ac:spMkLst>
            <pc:docMk/>
            <pc:sldMk cId="4160902316" sldId="535"/>
            <ac:spMk id="18" creationId="{8619A0A9-4971-4637-BA0B-39A4F5D24D27}"/>
          </ac:spMkLst>
        </pc:spChg>
      </pc:sldChg>
      <pc:sldChg chg="del">
        <pc:chgData name="Siniša Vuksan" userId="3af124f9-b8e7-46e3-9422-21ae1d17ac0b" providerId="ADAL" clId="{49C7D360-4062-4855-9458-CAF45AF5770B}" dt="2022-01-05T12:25:50.268" v="4144" actId="47"/>
        <pc:sldMkLst>
          <pc:docMk/>
          <pc:sldMk cId="823728239" sldId="538"/>
        </pc:sldMkLst>
      </pc:sldChg>
      <pc:sldChg chg="del">
        <pc:chgData name="Siniša Vuksan" userId="3af124f9-b8e7-46e3-9422-21ae1d17ac0b" providerId="ADAL" clId="{49C7D360-4062-4855-9458-CAF45AF5770B}" dt="2022-01-05T12:25:50.658" v="4145" actId="47"/>
        <pc:sldMkLst>
          <pc:docMk/>
          <pc:sldMk cId="3791957010" sldId="539"/>
        </pc:sldMkLst>
      </pc:sldChg>
      <pc:sldChg chg="modSp del mod">
        <pc:chgData name="Siniša Vuksan" userId="3af124f9-b8e7-46e3-9422-21ae1d17ac0b" providerId="ADAL" clId="{49C7D360-4062-4855-9458-CAF45AF5770B}" dt="2022-01-05T12:25:51.092" v="4146" actId="47"/>
        <pc:sldMkLst>
          <pc:docMk/>
          <pc:sldMk cId="10576501" sldId="540"/>
        </pc:sldMkLst>
        <pc:picChg chg="mod">
          <ac:chgData name="Siniša Vuksan" userId="3af124f9-b8e7-46e3-9422-21ae1d17ac0b" providerId="ADAL" clId="{49C7D360-4062-4855-9458-CAF45AF5770B}" dt="2022-01-05T12:24:41.662" v="4137" actId="1076"/>
          <ac:picMkLst>
            <pc:docMk/>
            <pc:sldMk cId="10576501" sldId="540"/>
            <ac:picMk id="4" creationId="{1B2619D9-4F98-4A11-8FFE-57C7EB1F529A}"/>
          </ac:picMkLst>
        </pc:picChg>
      </pc:sldChg>
      <pc:sldChg chg="modSp mod ord modAnim">
        <pc:chgData name="Siniša Vuksan" userId="3af124f9-b8e7-46e3-9422-21ae1d17ac0b" providerId="ADAL" clId="{49C7D360-4062-4855-9458-CAF45AF5770B}" dt="2022-01-05T12:17:16.900" v="3830"/>
        <pc:sldMkLst>
          <pc:docMk/>
          <pc:sldMk cId="1624487775" sldId="541"/>
        </pc:sldMkLst>
        <pc:spChg chg="mod">
          <ac:chgData name="Siniša Vuksan" userId="3af124f9-b8e7-46e3-9422-21ae1d17ac0b" providerId="ADAL" clId="{49C7D360-4062-4855-9458-CAF45AF5770B}" dt="2022-01-05T12:17:14.779" v="3828" actId="1076"/>
          <ac:spMkLst>
            <pc:docMk/>
            <pc:sldMk cId="1624487775" sldId="541"/>
            <ac:spMk id="6" creationId="{010AB125-9086-4261-98B4-FC5A0801347C}"/>
          </ac:spMkLst>
        </pc:spChg>
        <pc:picChg chg="mod">
          <ac:chgData name="Siniša Vuksan" userId="3af124f9-b8e7-46e3-9422-21ae1d17ac0b" providerId="ADAL" clId="{49C7D360-4062-4855-9458-CAF45AF5770B}" dt="2022-01-05T12:09:55.618" v="3047" actId="14826"/>
          <ac:picMkLst>
            <pc:docMk/>
            <pc:sldMk cId="1624487775" sldId="541"/>
            <ac:picMk id="4" creationId="{1B2619D9-4F98-4A11-8FFE-57C7EB1F529A}"/>
          </ac:picMkLst>
        </pc:picChg>
      </pc:sldChg>
      <pc:sldChg chg="modSp add mod ord modAnim">
        <pc:chgData name="Siniša Vuksan" userId="3af124f9-b8e7-46e3-9422-21ae1d17ac0b" providerId="ADAL" clId="{49C7D360-4062-4855-9458-CAF45AF5770B}" dt="2022-01-05T08:10:23.251" v="662"/>
        <pc:sldMkLst>
          <pc:docMk/>
          <pc:sldMk cId="2214849720" sldId="546"/>
        </pc:sldMkLst>
        <pc:spChg chg="mod">
          <ac:chgData name="Siniša Vuksan" userId="3af124f9-b8e7-46e3-9422-21ae1d17ac0b" providerId="ADAL" clId="{49C7D360-4062-4855-9458-CAF45AF5770B}" dt="2022-01-05T08:10:07.404" v="658" actId="14100"/>
          <ac:spMkLst>
            <pc:docMk/>
            <pc:sldMk cId="2214849720" sldId="546"/>
            <ac:spMk id="6" creationId="{010AB125-9086-4261-98B4-FC5A0801347C}"/>
          </ac:spMkLst>
        </pc:spChg>
        <pc:picChg chg="mod">
          <ac:chgData name="Siniša Vuksan" userId="3af124f9-b8e7-46e3-9422-21ae1d17ac0b" providerId="ADAL" clId="{49C7D360-4062-4855-9458-CAF45AF5770B}" dt="2022-01-05T08:10:00.949" v="656" actId="1076"/>
          <ac:picMkLst>
            <pc:docMk/>
            <pc:sldMk cId="2214849720" sldId="546"/>
            <ac:picMk id="2" creationId="{B69E1C10-ACFD-49C4-B019-6B92ED78F85E}"/>
          </ac:picMkLst>
        </pc:picChg>
        <pc:picChg chg="mod">
          <ac:chgData name="Siniša Vuksan" userId="3af124f9-b8e7-46e3-9422-21ae1d17ac0b" providerId="ADAL" clId="{49C7D360-4062-4855-9458-CAF45AF5770B}" dt="2022-01-05T08:08:01.462" v="542" actId="14100"/>
          <ac:picMkLst>
            <pc:docMk/>
            <pc:sldMk cId="2214849720" sldId="546"/>
            <ac:picMk id="4" creationId="{1B2619D9-4F98-4A11-8FFE-57C7EB1F529A}"/>
          </ac:picMkLst>
        </pc:picChg>
      </pc:sldChg>
      <pc:sldChg chg="add del">
        <pc:chgData name="Siniša Vuksan" userId="3af124f9-b8e7-46e3-9422-21ae1d17ac0b" providerId="ADAL" clId="{49C7D360-4062-4855-9458-CAF45AF5770B}" dt="2022-01-05T08:10:14.264" v="659" actId="2696"/>
        <pc:sldMkLst>
          <pc:docMk/>
          <pc:sldMk cId="2172523200" sldId="547"/>
        </pc:sldMkLst>
      </pc:sldChg>
      <pc:sldChg chg="del">
        <pc:chgData name="Siniša Vuksan" userId="3af124f9-b8e7-46e3-9422-21ae1d17ac0b" providerId="ADAL" clId="{49C7D360-4062-4855-9458-CAF45AF5770B}" dt="2022-01-05T12:25:52.248" v="4149" actId="47"/>
        <pc:sldMkLst>
          <pc:docMk/>
          <pc:sldMk cId="2326330196" sldId="597"/>
        </pc:sldMkLst>
      </pc:sldChg>
      <pc:sldChg chg="del">
        <pc:chgData name="Siniša Vuksan" userId="3af124f9-b8e7-46e3-9422-21ae1d17ac0b" providerId="ADAL" clId="{49C7D360-4062-4855-9458-CAF45AF5770B}" dt="2022-01-05T12:25:51.482" v="4147" actId="47"/>
        <pc:sldMkLst>
          <pc:docMk/>
          <pc:sldMk cId="251081978" sldId="599"/>
        </pc:sldMkLst>
      </pc:sldChg>
      <pc:sldChg chg="del">
        <pc:chgData name="Siniša Vuksan" userId="3af124f9-b8e7-46e3-9422-21ae1d17ac0b" providerId="ADAL" clId="{49C7D360-4062-4855-9458-CAF45AF5770B}" dt="2022-01-05T12:25:51.842" v="4148" actId="47"/>
        <pc:sldMkLst>
          <pc:docMk/>
          <pc:sldMk cId="1580591475" sldId="600"/>
        </pc:sldMkLst>
      </pc:sldChg>
      <pc:sldChg chg="addSp delSp modSp new mod modAnim">
        <pc:chgData name="Siniša Vuksan" userId="3af124f9-b8e7-46e3-9422-21ae1d17ac0b" providerId="ADAL" clId="{49C7D360-4062-4855-9458-CAF45AF5770B}" dt="2022-01-05T11:48:39.513" v="2448" actId="1076"/>
        <pc:sldMkLst>
          <pc:docMk/>
          <pc:sldMk cId="2167325763" sldId="601"/>
        </pc:sldMkLst>
        <pc:spChg chg="del">
          <ac:chgData name="Siniša Vuksan" userId="3af124f9-b8e7-46e3-9422-21ae1d17ac0b" providerId="ADAL" clId="{49C7D360-4062-4855-9458-CAF45AF5770B}" dt="2022-01-05T07:32:53.283" v="76" actId="478"/>
          <ac:spMkLst>
            <pc:docMk/>
            <pc:sldMk cId="2167325763" sldId="601"/>
            <ac:spMk id="2" creationId="{709F1495-640A-4982-9DCB-35D1D4B19308}"/>
          </ac:spMkLst>
        </pc:spChg>
        <pc:spChg chg="add mod">
          <ac:chgData name="Siniša Vuksan" userId="3af124f9-b8e7-46e3-9422-21ae1d17ac0b" providerId="ADAL" clId="{49C7D360-4062-4855-9458-CAF45AF5770B}" dt="2022-01-05T11:48:39.513" v="2448" actId="1076"/>
          <ac:spMkLst>
            <pc:docMk/>
            <pc:sldMk cId="2167325763" sldId="601"/>
            <ac:spMk id="2" creationId="{F1B0CA44-820C-447E-8CB5-434CF8E2CAF0}"/>
          </ac:spMkLst>
        </pc:spChg>
        <pc:spChg chg="del">
          <ac:chgData name="Siniša Vuksan" userId="3af124f9-b8e7-46e3-9422-21ae1d17ac0b" providerId="ADAL" clId="{49C7D360-4062-4855-9458-CAF45AF5770B}" dt="2022-01-05T07:32:53.283" v="76" actId="478"/>
          <ac:spMkLst>
            <pc:docMk/>
            <pc:sldMk cId="2167325763" sldId="601"/>
            <ac:spMk id="3" creationId="{17A61A7F-0A4C-4AD8-AE87-CEBF496ACE24}"/>
          </ac:spMkLst>
        </pc:spChg>
        <pc:picChg chg="add mod">
          <ac:chgData name="Siniša Vuksan" userId="3af124f9-b8e7-46e3-9422-21ae1d17ac0b" providerId="ADAL" clId="{49C7D360-4062-4855-9458-CAF45AF5770B}" dt="2022-01-05T11:47:21.684" v="2340" actId="14100"/>
          <ac:picMkLst>
            <pc:docMk/>
            <pc:sldMk cId="2167325763" sldId="601"/>
            <ac:picMk id="4" creationId="{82777054-9A70-4493-BC1C-D698C47DEA8D}"/>
          </ac:picMkLst>
        </pc:picChg>
      </pc:sldChg>
      <pc:sldChg chg="addSp delSp modSp add mod ord delAnim modAnim">
        <pc:chgData name="Siniša Vuksan" userId="3af124f9-b8e7-46e3-9422-21ae1d17ac0b" providerId="ADAL" clId="{49C7D360-4062-4855-9458-CAF45AF5770B}" dt="2022-01-05T07:56:07.650" v="251" actId="255"/>
        <pc:sldMkLst>
          <pc:docMk/>
          <pc:sldMk cId="1632321555" sldId="602"/>
        </pc:sldMkLst>
        <pc:spChg chg="del">
          <ac:chgData name="Siniša Vuksan" userId="3af124f9-b8e7-46e3-9422-21ae1d17ac0b" providerId="ADAL" clId="{49C7D360-4062-4855-9458-CAF45AF5770B}" dt="2022-01-05T07:50:55.755" v="216" actId="478"/>
          <ac:spMkLst>
            <pc:docMk/>
            <pc:sldMk cId="1632321555" sldId="602"/>
            <ac:spMk id="6" creationId="{010AB125-9086-4261-98B4-FC5A0801347C}"/>
          </ac:spMkLst>
        </pc:spChg>
        <pc:spChg chg="del">
          <ac:chgData name="Siniša Vuksan" userId="3af124f9-b8e7-46e3-9422-21ae1d17ac0b" providerId="ADAL" clId="{49C7D360-4062-4855-9458-CAF45AF5770B}" dt="2022-01-05T07:50:54.130" v="215" actId="478"/>
          <ac:spMkLst>
            <pc:docMk/>
            <pc:sldMk cId="1632321555" sldId="602"/>
            <ac:spMk id="7" creationId="{0256D9EB-C20B-45FA-9F3D-124012366C9E}"/>
          </ac:spMkLst>
        </pc:spChg>
        <pc:spChg chg="mod">
          <ac:chgData name="Siniša Vuksan" userId="3af124f9-b8e7-46e3-9422-21ae1d17ac0b" providerId="ADAL" clId="{49C7D360-4062-4855-9458-CAF45AF5770B}" dt="2022-01-05T07:56:07.650" v="251" actId="255"/>
          <ac:spMkLst>
            <pc:docMk/>
            <pc:sldMk cId="1632321555" sldId="602"/>
            <ac:spMk id="10" creationId="{4B2349A6-8903-43C1-9216-2DE1B381E62F}"/>
          </ac:spMkLst>
        </pc:spChg>
        <pc:picChg chg="del mod">
          <ac:chgData name="Siniša Vuksan" userId="3af124f9-b8e7-46e3-9422-21ae1d17ac0b" providerId="ADAL" clId="{49C7D360-4062-4855-9458-CAF45AF5770B}" dt="2022-01-05T07:50:57.274" v="218" actId="478"/>
          <ac:picMkLst>
            <pc:docMk/>
            <pc:sldMk cId="1632321555" sldId="602"/>
            <ac:picMk id="2" creationId="{79AB126F-5218-4223-8FB3-6BD5D18FF2B3}"/>
          </ac:picMkLst>
        </pc:picChg>
        <pc:picChg chg="del mod">
          <ac:chgData name="Siniša Vuksan" userId="3af124f9-b8e7-46e3-9422-21ae1d17ac0b" providerId="ADAL" clId="{49C7D360-4062-4855-9458-CAF45AF5770B}" dt="2022-01-05T07:50:56.571" v="217" actId="478"/>
          <ac:picMkLst>
            <pc:docMk/>
            <pc:sldMk cId="1632321555" sldId="602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49C7D360-4062-4855-9458-CAF45AF5770B}" dt="2022-01-05T07:53:00.497" v="231" actId="1076"/>
          <ac:picMkLst>
            <pc:docMk/>
            <pc:sldMk cId="1632321555" sldId="602"/>
            <ac:picMk id="5" creationId="{EB97D493-922D-4639-9DA8-DCB62B30F861}"/>
          </ac:picMkLst>
        </pc:picChg>
        <pc:picChg chg="add mod">
          <ac:chgData name="Siniša Vuksan" userId="3af124f9-b8e7-46e3-9422-21ae1d17ac0b" providerId="ADAL" clId="{49C7D360-4062-4855-9458-CAF45AF5770B}" dt="2022-01-05T07:53:18.564" v="237" actId="1035"/>
          <ac:picMkLst>
            <pc:docMk/>
            <pc:sldMk cId="1632321555" sldId="602"/>
            <ac:picMk id="9" creationId="{D9987684-1AE1-4D07-B109-36077F2F1579}"/>
          </ac:picMkLst>
        </pc:picChg>
        <pc:picChg chg="add mod">
          <ac:chgData name="Siniša Vuksan" userId="3af124f9-b8e7-46e3-9422-21ae1d17ac0b" providerId="ADAL" clId="{49C7D360-4062-4855-9458-CAF45AF5770B}" dt="2022-01-05T07:53:11.219" v="233" actId="1076"/>
          <ac:picMkLst>
            <pc:docMk/>
            <pc:sldMk cId="1632321555" sldId="602"/>
            <ac:picMk id="12" creationId="{E0D54F0D-70EC-4DBF-A491-EDD6A05E6468}"/>
          </ac:picMkLst>
        </pc:picChg>
        <pc:picChg chg="add mod">
          <ac:chgData name="Siniša Vuksan" userId="3af124f9-b8e7-46e3-9422-21ae1d17ac0b" providerId="ADAL" clId="{49C7D360-4062-4855-9458-CAF45AF5770B}" dt="2022-01-05T07:53:53.377" v="240" actId="1076"/>
          <ac:picMkLst>
            <pc:docMk/>
            <pc:sldMk cId="1632321555" sldId="602"/>
            <ac:picMk id="14" creationId="{6A437075-0B4E-4EB8-B23F-0DB7B05E0256}"/>
          </ac:picMkLst>
        </pc:picChg>
        <pc:picChg chg="add mod">
          <ac:chgData name="Siniša Vuksan" userId="3af124f9-b8e7-46e3-9422-21ae1d17ac0b" providerId="ADAL" clId="{49C7D360-4062-4855-9458-CAF45AF5770B}" dt="2022-01-05T07:54:48.030" v="244" actId="1076"/>
          <ac:picMkLst>
            <pc:docMk/>
            <pc:sldMk cId="1632321555" sldId="602"/>
            <ac:picMk id="16" creationId="{815231B1-1FC6-4B5F-BC63-F8336CBB6850}"/>
          </ac:picMkLst>
        </pc:picChg>
        <pc:picChg chg="add mod">
          <ac:chgData name="Siniša Vuksan" userId="3af124f9-b8e7-46e3-9422-21ae1d17ac0b" providerId="ADAL" clId="{49C7D360-4062-4855-9458-CAF45AF5770B}" dt="2022-01-05T07:55:15.998" v="246" actId="1076"/>
          <ac:picMkLst>
            <pc:docMk/>
            <pc:sldMk cId="1632321555" sldId="602"/>
            <ac:picMk id="18" creationId="{198ED892-49EE-4F14-A9AE-3D7522A13C63}"/>
          </ac:picMkLst>
        </pc:picChg>
      </pc:sldChg>
      <pc:sldChg chg="delSp modSp add del mod delAnim modAnim">
        <pc:chgData name="Siniša Vuksan" userId="3af124f9-b8e7-46e3-9422-21ae1d17ac0b" providerId="ADAL" clId="{49C7D360-4062-4855-9458-CAF45AF5770B}" dt="2022-01-05T08:06:00.088" v="539" actId="47"/>
        <pc:sldMkLst>
          <pc:docMk/>
          <pc:sldMk cId="729973902" sldId="603"/>
        </pc:sldMkLst>
        <pc:spChg chg="mod">
          <ac:chgData name="Siniša Vuksan" userId="3af124f9-b8e7-46e3-9422-21ae1d17ac0b" providerId="ADAL" clId="{49C7D360-4062-4855-9458-CAF45AF5770B}" dt="2022-01-05T08:04:52.585" v="520" actId="14100"/>
          <ac:spMkLst>
            <pc:docMk/>
            <pc:sldMk cId="729973902" sldId="603"/>
            <ac:spMk id="8" creationId="{0B78B5F3-270E-478E-B825-698AC08AC61B}"/>
          </ac:spMkLst>
        </pc:spChg>
        <pc:spChg chg="del">
          <ac:chgData name="Siniša Vuksan" userId="3af124f9-b8e7-46e3-9422-21ae1d17ac0b" providerId="ADAL" clId="{49C7D360-4062-4855-9458-CAF45AF5770B}" dt="2022-01-05T08:02:53.745" v="318" actId="478"/>
          <ac:spMkLst>
            <pc:docMk/>
            <pc:sldMk cId="729973902" sldId="603"/>
            <ac:spMk id="9" creationId="{614402CE-822A-442C-B83E-CA1290C43850}"/>
          </ac:spMkLst>
        </pc:spChg>
        <pc:picChg chg="mod">
          <ac:chgData name="Siniša Vuksan" userId="3af124f9-b8e7-46e3-9422-21ae1d17ac0b" providerId="ADAL" clId="{49C7D360-4062-4855-9458-CAF45AF5770B}" dt="2022-01-05T08:04:49.204" v="519" actId="1076"/>
          <ac:picMkLst>
            <pc:docMk/>
            <pc:sldMk cId="729973902" sldId="603"/>
            <ac:picMk id="3" creationId="{BCB9096C-827C-46AD-8C82-3D6A7B52E63D}"/>
          </ac:picMkLst>
        </pc:picChg>
        <pc:picChg chg="mod">
          <ac:chgData name="Siniša Vuksan" userId="3af124f9-b8e7-46e3-9422-21ae1d17ac0b" providerId="ADAL" clId="{49C7D360-4062-4855-9458-CAF45AF5770B}" dt="2022-01-05T08:02:06.360" v="311" actId="14100"/>
          <ac:picMkLst>
            <pc:docMk/>
            <pc:sldMk cId="729973902" sldId="603"/>
            <ac:picMk id="4" creationId="{1B2619D9-4F98-4A11-8FFE-57C7EB1F529A}"/>
          </ac:picMkLst>
        </pc:picChg>
      </pc:sldChg>
      <pc:sldChg chg="addSp delSp modSp add mod ord modTransition delAnim modAnim">
        <pc:chgData name="Siniša Vuksan" userId="3af124f9-b8e7-46e3-9422-21ae1d17ac0b" providerId="ADAL" clId="{49C7D360-4062-4855-9458-CAF45AF5770B}" dt="2022-01-05T08:23:05.947" v="1328"/>
        <pc:sldMkLst>
          <pc:docMk/>
          <pc:sldMk cId="4293542327" sldId="603"/>
        </pc:sldMkLst>
        <pc:spChg chg="add mod">
          <ac:chgData name="Siniša Vuksan" userId="3af124f9-b8e7-46e3-9422-21ae1d17ac0b" providerId="ADAL" clId="{49C7D360-4062-4855-9458-CAF45AF5770B}" dt="2022-01-05T08:22:01.904" v="1325" actId="20577"/>
          <ac:spMkLst>
            <pc:docMk/>
            <pc:sldMk cId="4293542327" sldId="603"/>
            <ac:spMk id="5" creationId="{5113B0C7-6BE1-4DEB-AB1A-227C76A8ACF2}"/>
          </ac:spMkLst>
        </pc:spChg>
        <pc:spChg chg="del">
          <ac:chgData name="Siniša Vuksan" userId="3af124f9-b8e7-46e3-9422-21ae1d17ac0b" providerId="ADAL" clId="{49C7D360-4062-4855-9458-CAF45AF5770B}" dt="2022-01-05T08:10:30.832" v="663" actId="478"/>
          <ac:spMkLst>
            <pc:docMk/>
            <pc:sldMk cId="4293542327" sldId="603"/>
            <ac:spMk id="6" creationId="{010AB125-9086-4261-98B4-FC5A0801347C}"/>
          </ac:spMkLst>
        </pc:spChg>
        <pc:picChg chg="mod">
          <ac:chgData name="Siniša Vuksan" userId="3af124f9-b8e7-46e3-9422-21ae1d17ac0b" providerId="ADAL" clId="{49C7D360-4062-4855-9458-CAF45AF5770B}" dt="2022-01-05T08:13:46.980" v="669" actId="14826"/>
          <ac:picMkLst>
            <pc:docMk/>
            <pc:sldMk cId="4293542327" sldId="603"/>
            <ac:picMk id="2" creationId="{B69E1C10-ACFD-49C4-B019-6B92ED78F85E}"/>
          </ac:picMkLst>
        </pc:picChg>
        <pc:picChg chg="add del mod">
          <ac:chgData name="Siniša Vuksan" userId="3af124f9-b8e7-46e3-9422-21ae1d17ac0b" providerId="ADAL" clId="{49C7D360-4062-4855-9458-CAF45AF5770B}" dt="2022-01-05T08:22:04.125" v="1326" actId="478"/>
          <ac:picMkLst>
            <pc:docMk/>
            <pc:sldMk cId="4293542327" sldId="603"/>
            <ac:picMk id="7" creationId="{9664B848-5ACC-480A-9368-765845D8B6A9}"/>
          </ac:picMkLst>
        </pc:picChg>
      </pc:sldChg>
      <pc:sldChg chg="addSp modSp add mod ord modAnim">
        <pc:chgData name="Siniša Vuksan" userId="3af124f9-b8e7-46e3-9422-21ae1d17ac0b" providerId="ADAL" clId="{49C7D360-4062-4855-9458-CAF45AF5770B}" dt="2022-01-05T08:34:35.085" v="1493"/>
        <pc:sldMkLst>
          <pc:docMk/>
          <pc:sldMk cId="2079806783" sldId="604"/>
        </pc:sldMkLst>
        <pc:spChg chg="add mod">
          <ac:chgData name="Siniša Vuksan" userId="3af124f9-b8e7-46e3-9422-21ae1d17ac0b" providerId="ADAL" clId="{49C7D360-4062-4855-9458-CAF45AF5770B}" dt="2022-01-05T08:33:15.413" v="1439" actId="20577"/>
          <ac:spMkLst>
            <pc:docMk/>
            <pc:sldMk cId="2079806783" sldId="604"/>
            <ac:spMk id="5" creationId="{49D24162-34ED-485D-8785-898A8789071F}"/>
          </ac:spMkLst>
        </pc:spChg>
        <pc:spChg chg="mod">
          <ac:chgData name="Siniša Vuksan" userId="3af124f9-b8e7-46e3-9422-21ae1d17ac0b" providerId="ADAL" clId="{49C7D360-4062-4855-9458-CAF45AF5770B}" dt="2022-01-05T08:32:02.565" v="1429" actId="20577"/>
          <ac:spMkLst>
            <pc:docMk/>
            <pc:sldMk cId="2079806783" sldId="604"/>
            <ac:spMk id="6" creationId="{010AB125-9086-4261-98B4-FC5A0801347C}"/>
          </ac:spMkLst>
        </pc:spChg>
        <pc:spChg chg="add mod">
          <ac:chgData name="Siniša Vuksan" userId="3af124f9-b8e7-46e3-9422-21ae1d17ac0b" providerId="ADAL" clId="{49C7D360-4062-4855-9458-CAF45AF5770B}" dt="2022-01-05T08:33:26.407" v="1444" actId="20577"/>
          <ac:spMkLst>
            <pc:docMk/>
            <pc:sldMk cId="2079806783" sldId="604"/>
            <ac:spMk id="7" creationId="{F44EE084-D1DB-424A-9119-7A74ADBDDCAF}"/>
          </ac:spMkLst>
        </pc:spChg>
        <pc:spChg chg="add mod">
          <ac:chgData name="Siniša Vuksan" userId="3af124f9-b8e7-46e3-9422-21ae1d17ac0b" providerId="ADAL" clId="{49C7D360-4062-4855-9458-CAF45AF5770B}" dt="2022-01-05T08:33:33.831" v="1449" actId="1035"/>
          <ac:spMkLst>
            <pc:docMk/>
            <pc:sldMk cId="2079806783" sldId="604"/>
            <ac:spMk id="8" creationId="{14E12B25-C6A1-45AA-9377-F4824323B034}"/>
          </ac:spMkLst>
        </pc:spChg>
        <pc:spChg chg="add mod">
          <ac:chgData name="Siniša Vuksan" userId="3af124f9-b8e7-46e3-9422-21ae1d17ac0b" providerId="ADAL" clId="{49C7D360-4062-4855-9458-CAF45AF5770B}" dt="2022-01-05T08:33:41.864" v="1457" actId="20577"/>
          <ac:spMkLst>
            <pc:docMk/>
            <pc:sldMk cId="2079806783" sldId="604"/>
            <ac:spMk id="9" creationId="{BD094ABA-7369-4647-9682-87BE54D48A12}"/>
          </ac:spMkLst>
        </pc:spChg>
        <pc:spChg chg="add mod">
          <ac:chgData name="Siniša Vuksan" userId="3af124f9-b8e7-46e3-9422-21ae1d17ac0b" providerId="ADAL" clId="{49C7D360-4062-4855-9458-CAF45AF5770B}" dt="2022-01-05T08:34:03.822" v="1472" actId="20577"/>
          <ac:spMkLst>
            <pc:docMk/>
            <pc:sldMk cId="2079806783" sldId="604"/>
            <ac:spMk id="10" creationId="{BDC9A505-659F-4619-BE40-166840170055}"/>
          </ac:spMkLst>
        </pc:spChg>
        <pc:spChg chg="add mod">
          <ac:chgData name="Siniša Vuksan" userId="3af124f9-b8e7-46e3-9422-21ae1d17ac0b" providerId="ADAL" clId="{49C7D360-4062-4855-9458-CAF45AF5770B}" dt="2022-01-05T08:34:12.794" v="1479" actId="20577"/>
          <ac:spMkLst>
            <pc:docMk/>
            <pc:sldMk cId="2079806783" sldId="604"/>
            <ac:spMk id="11" creationId="{633CB3CD-324F-4FBC-A453-F9AC738FF157}"/>
          </ac:spMkLst>
        </pc:spChg>
        <pc:spChg chg="add mod">
          <ac:chgData name="Siniša Vuksan" userId="3af124f9-b8e7-46e3-9422-21ae1d17ac0b" providerId="ADAL" clId="{49C7D360-4062-4855-9458-CAF45AF5770B}" dt="2022-01-05T08:34:19.452" v="1484" actId="1035"/>
          <ac:spMkLst>
            <pc:docMk/>
            <pc:sldMk cId="2079806783" sldId="604"/>
            <ac:spMk id="12" creationId="{BCF231BD-4142-49A5-91BA-84CA63165CD9}"/>
          </ac:spMkLst>
        </pc:spChg>
        <pc:spChg chg="add mod">
          <ac:chgData name="Siniša Vuksan" userId="3af124f9-b8e7-46e3-9422-21ae1d17ac0b" providerId="ADAL" clId="{49C7D360-4062-4855-9458-CAF45AF5770B}" dt="2022-01-05T08:34:27.145" v="1491" actId="20577"/>
          <ac:spMkLst>
            <pc:docMk/>
            <pc:sldMk cId="2079806783" sldId="604"/>
            <ac:spMk id="13" creationId="{9F625AEA-7FE0-46D2-8775-5413EB55C7BE}"/>
          </ac:spMkLst>
        </pc:spChg>
        <pc:picChg chg="mod">
          <ac:chgData name="Siniša Vuksan" userId="3af124f9-b8e7-46e3-9422-21ae1d17ac0b" providerId="ADAL" clId="{49C7D360-4062-4855-9458-CAF45AF5770B}" dt="2022-01-05T08:32:17.446" v="1431" actId="14100"/>
          <ac:picMkLst>
            <pc:docMk/>
            <pc:sldMk cId="2079806783" sldId="604"/>
            <ac:picMk id="2" creationId="{B69E1C10-ACFD-49C4-B019-6B92ED78F85E}"/>
          </ac:picMkLst>
        </pc:picChg>
      </pc:sldChg>
      <pc:sldChg chg="add del">
        <pc:chgData name="Siniša Vuksan" userId="3af124f9-b8e7-46e3-9422-21ae1d17ac0b" providerId="ADAL" clId="{49C7D360-4062-4855-9458-CAF45AF5770B}" dt="2022-01-05T08:39:42.812" v="1684" actId="47"/>
        <pc:sldMkLst>
          <pc:docMk/>
          <pc:sldMk cId="3205987561" sldId="605"/>
        </pc:sldMkLst>
      </pc:sldChg>
      <pc:sldChg chg="modSp add mod ord modAnim">
        <pc:chgData name="Siniša Vuksan" userId="3af124f9-b8e7-46e3-9422-21ae1d17ac0b" providerId="ADAL" clId="{49C7D360-4062-4855-9458-CAF45AF5770B}" dt="2022-01-05T08:38:16.178" v="1645"/>
        <pc:sldMkLst>
          <pc:docMk/>
          <pc:sldMk cId="1793765505" sldId="606"/>
        </pc:sldMkLst>
        <pc:spChg chg="mod">
          <ac:chgData name="Siniša Vuksan" userId="3af124f9-b8e7-46e3-9422-21ae1d17ac0b" providerId="ADAL" clId="{49C7D360-4062-4855-9458-CAF45AF5770B}" dt="2022-01-05T08:37:45.676" v="1641" actId="14100"/>
          <ac:spMkLst>
            <pc:docMk/>
            <pc:sldMk cId="1793765505" sldId="606"/>
            <ac:spMk id="8" creationId="{0B78B5F3-270E-478E-B825-698AC08AC61B}"/>
          </ac:spMkLst>
        </pc:spChg>
        <pc:spChg chg="mod">
          <ac:chgData name="Siniša Vuksan" userId="3af124f9-b8e7-46e3-9422-21ae1d17ac0b" providerId="ADAL" clId="{49C7D360-4062-4855-9458-CAF45AF5770B}" dt="2022-01-05T08:38:11.171" v="1643" actId="20577"/>
          <ac:spMkLst>
            <pc:docMk/>
            <pc:sldMk cId="1793765505" sldId="606"/>
            <ac:spMk id="9" creationId="{614402CE-822A-442C-B83E-CA1290C43850}"/>
          </ac:spMkLst>
        </pc:spChg>
        <pc:picChg chg="mod">
          <ac:chgData name="Siniša Vuksan" userId="3af124f9-b8e7-46e3-9422-21ae1d17ac0b" providerId="ADAL" clId="{49C7D360-4062-4855-9458-CAF45AF5770B}" dt="2022-01-05T08:36:23.091" v="1499" actId="1076"/>
          <ac:picMkLst>
            <pc:docMk/>
            <pc:sldMk cId="1793765505" sldId="606"/>
            <ac:picMk id="3" creationId="{BCB9096C-827C-46AD-8C82-3D6A7B52E63D}"/>
          </ac:picMkLst>
        </pc:picChg>
        <pc:picChg chg="mod">
          <ac:chgData name="Siniša Vuksan" userId="3af124f9-b8e7-46e3-9422-21ae1d17ac0b" providerId="ADAL" clId="{49C7D360-4062-4855-9458-CAF45AF5770B}" dt="2022-01-05T08:35:12.255" v="1496" actId="14826"/>
          <ac:picMkLst>
            <pc:docMk/>
            <pc:sldMk cId="1793765505" sldId="606"/>
            <ac:picMk id="4" creationId="{1B2619D9-4F98-4A11-8FFE-57C7EB1F529A}"/>
          </ac:picMkLst>
        </pc:picChg>
      </pc:sldChg>
      <pc:sldChg chg="addSp delSp modSp add mod ord delAnim modAnim">
        <pc:chgData name="Siniša Vuksan" userId="3af124f9-b8e7-46e3-9422-21ae1d17ac0b" providerId="ADAL" clId="{49C7D360-4062-4855-9458-CAF45AF5770B}" dt="2022-01-05T12:31:50.457" v="4413" actId="20577"/>
        <pc:sldMkLst>
          <pc:docMk/>
          <pc:sldMk cId="1517144036" sldId="607"/>
        </pc:sldMkLst>
        <pc:spChg chg="mod">
          <ac:chgData name="Siniša Vuksan" userId="3af124f9-b8e7-46e3-9422-21ae1d17ac0b" providerId="ADAL" clId="{49C7D360-4062-4855-9458-CAF45AF5770B}" dt="2022-01-05T11:24:49.267" v="1789" actId="14100"/>
          <ac:spMkLst>
            <pc:docMk/>
            <pc:sldMk cId="1517144036" sldId="607"/>
            <ac:spMk id="6" creationId="{010AB125-9086-4261-98B4-FC5A0801347C}"/>
          </ac:spMkLst>
        </pc:spChg>
        <pc:spChg chg="mod">
          <ac:chgData name="Siniša Vuksan" userId="3af124f9-b8e7-46e3-9422-21ae1d17ac0b" providerId="ADAL" clId="{49C7D360-4062-4855-9458-CAF45AF5770B}" dt="2022-01-05T08:43:57.902" v="1694" actId="20577"/>
          <ac:spMkLst>
            <pc:docMk/>
            <pc:sldMk cId="1517144036" sldId="607"/>
            <ac:spMk id="7" creationId="{0256D9EB-C20B-45FA-9F3D-124012366C9E}"/>
          </ac:spMkLst>
        </pc:spChg>
        <pc:spChg chg="add mod">
          <ac:chgData name="Siniša Vuksan" userId="3af124f9-b8e7-46e3-9422-21ae1d17ac0b" providerId="ADAL" clId="{49C7D360-4062-4855-9458-CAF45AF5770B}" dt="2022-01-05T12:31:50.457" v="4413" actId="20577"/>
          <ac:spMkLst>
            <pc:docMk/>
            <pc:sldMk cId="1517144036" sldId="607"/>
            <ac:spMk id="8" creationId="{522F3C24-6FB9-4D03-BBDB-7E1B9B1E0BDC}"/>
          </ac:spMkLst>
        </pc:spChg>
        <pc:spChg chg="del">
          <ac:chgData name="Siniša Vuksan" userId="3af124f9-b8e7-46e3-9422-21ae1d17ac0b" providerId="ADAL" clId="{49C7D360-4062-4855-9458-CAF45AF5770B}" dt="2022-01-05T08:43:45.487" v="1687" actId="478"/>
          <ac:spMkLst>
            <pc:docMk/>
            <pc:sldMk cId="1517144036" sldId="607"/>
            <ac:spMk id="13" creationId="{6EDF74B3-ADA3-4BBC-A2FB-B13FB8E21A55}"/>
          </ac:spMkLst>
        </pc:spChg>
        <pc:spChg chg="del">
          <ac:chgData name="Siniša Vuksan" userId="3af124f9-b8e7-46e3-9422-21ae1d17ac0b" providerId="ADAL" clId="{49C7D360-4062-4855-9458-CAF45AF5770B}" dt="2022-01-05T08:43:45.487" v="1687" actId="478"/>
          <ac:spMkLst>
            <pc:docMk/>
            <pc:sldMk cId="1517144036" sldId="607"/>
            <ac:spMk id="14" creationId="{D9B31CD7-6ACD-44AC-AA7E-8199B6742262}"/>
          </ac:spMkLst>
        </pc:spChg>
        <pc:spChg chg="del">
          <ac:chgData name="Siniša Vuksan" userId="3af124f9-b8e7-46e3-9422-21ae1d17ac0b" providerId="ADAL" clId="{49C7D360-4062-4855-9458-CAF45AF5770B}" dt="2022-01-05T08:43:45.487" v="1687" actId="478"/>
          <ac:spMkLst>
            <pc:docMk/>
            <pc:sldMk cId="1517144036" sldId="607"/>
            <ac:spMk id="15" creationId="{C1A7ADFA-4404-4D69-A159-A90B371D734C}"/>
          </ac:spMkLst>
        </pc:spChg>
        <pc:spChg chg="del">
          <ac:chgData name="Siniša Vuksan" userId="3af124f9-b8e7-46e3-9422-21ae1d17ac0b" providerId="ADAL" clId="{49C7D360-4062-4855-9458-CAF45AF5770B}" dt="2022-01-05T08:43:45.487" v="1687" actId="478"/>
          <ac:spMkLst>
            <pc:docMk/>
            <pc:sldMk cId="1517144036" sldId="607"/>
            <ac:spMk id="16" creationId="{35DA8EA8-C5F8-40E1-A012-B01BB606ABD8}"/>
          </ac:spMkLst>
        </pc:spChg>
        <pc:spChg chg="del">
          <ac:chgData name="Siniša Vuksan" userId="3af124f9-b8e7-46e3-9422-21ae1d17ac0b" providerId="ADAL" clId="{49C7D360-4062-4855-9458-CAF45AF5770B}" dt="2022-01-05T08:43:45.487" v="1687" actId="478"/>
          <ac:spMkLst>
            <pc:docMk/>
            <pc:sldMk cId="1517144036" sldId="607"/>
            <ac:spMk id="17" creationId="{76C70A27-4AFD-45C1-88BC-A6665D356969}"/>
          </ac:spMkLst>
        </pc:spChg>
        <pc:spChg chg="del">
          <ac:chgData name="Siniša Vuksan" userId="3af124f9-b8e7-46e3-9422-21ae1d17ac0b" providerId="ADAL" clId="{49C7D360-4062-4855-9458-CAF45AF5770B}" dt="2022-01-05T08:43:45.487" v="1687" actId="478"/>
          <ac:spMkLst>
            <pc:docMk/>
            <pc:sldMk cId="1517144036" sldId="607"/>
            <ac:spMk id="18" creationId="{6453641E-5E45-4F73-B530-EBBB9163AC58}"/>
          </ac:spMkLst>
        </pc:spChg>
        <pc:spChg chg="del">
          <ac:chgData name="Siniša Vuksan" userId="3af124f9-b8e7-46e3-9422-21ae1d17ac0b" providerId="ADAL" clId="{49C7D360-4062-4855-9458-CAF45AF5770B}" dt="2022-01-05T08:43:45.487" v="1687" actId="478"/>
          <ac:spMkLst>
            <pc:docMk/>
            <pc:sldMk cId="1517144036" sldId="607"/>
            <ac:spMk id="19" creationId="{16C430CC-BD2A-4559-BB1C-51E17E40E192}"/>
          </ac:spMkLst>
        </pc:spChg>
        <pc:spChg chg="del">
          <ac:chgData name="Siniša Vuksan" userId="3af124f9-b8e7-46e3-9422-21ae1d17ac0b" providerId="ADAL" clId="{49C7D360-4062-4855-9458-CAF45AF5770B}" dt="2022-01-05T08:43:45.487" v="1687" actId="478"/>
          <ac:spMkLst>
            <pc:docMk/>
            <pc:sldMk cId="1517144036" sldId="607"/>
            <ac:spMk id="20" creationId="{32D623AD-7DF4-4AB8-A3B2-35D406F2E9D3}"/>
          </ac:spMkLst>
        </pc:spChg>
        <pc:spChg chg="del">
          <ac:chgData name="Siniša Vuksan" userId="3af124f9-b8e7-46e3-9422-21ae1d17ac0b" providerId="ADAL" clId="{49C7D360-4062-4855-9458-CAF45AF5770B}" dt="2022-01-05T08:43:45.487" v="1687" actId="478"/>
          <ac:spMkLst>
            <pc:docMk/>
            <pc:sldMk cId="1517144036" sldId="607"/>
            <ac:spMk id="21" creationId="{26484515-7996-4C7E-8553-F6BCCE66E60D}"/>
          </ac:spMkLst>
        </pc:spChg>
        <pc:spChg chg="del">
          <ac:chgData name="Siniša Vuksan" userId="3af124f9-b8e7-46e3-9422-21ae1d17ac0b" providerId="ADAL" clId="{49C7D360-4062-4855-9458-CAF45AF5770B}" dt="2022-01-05T08:43:52.993" v="1691" actId="478"/>
          <ac:spMkLst>
            <pc:docMk/>
            <pc:sldMk cId="1517144036" sldId="607"/>
            <ac:spMk id="22" creationId="{C3B8ECB3-F906-422C-B782-0E9AACFC1A2F}"/>
          </ac:spMkLst>
        </pc:spChg>
        <pc:spChg chg="del">
          <ac:chgData name="Siniša Vuksan" userId="3af124f9-b8e7-46e3-9422-21ae1d17ac0b" providerId="ADAL" clId="{49C7D360-4062-4855-9458-CAF45AF5770B}" dt="2022-01-05T08:43:45.487" v="1687" actId="478"/>
          <ac:spMkLst>
            <pc:docMk/>
            <pc:sldMk cId="1517144036" sldId="607"/>
            <ac:spMk id="23" creationId="{3F18CF57-68D0-422F-9BF8-39B3A7412ED7}"/>
          </ac:spMkLst>
        </pc:spChg>
        <pc:spChg chg="del">
          <ac:chgData name="Siniša Vuksan" userId="3af124f9-b8e7-46e3-9422-21ae1d17ac0b" providerId="ADAL" clId="{49C7D360-4062-4855-9458-CAF45AF5770B}" dt="2022-01-05T08:43:45.487" v="1687" actId="478"/>
          <ac:spMkLst>
            <pc:docMk/>
            <pc:sldMk cId="1517144036" sldId="607"/>
            <ac:spMk id="24" creationId="{09F2BE5B-FF16-4D95-83B0-AD4E18E56491}"/>
          </ac:spMkLst>
        </pc:spChg>
        <pc:spChg chg="del">
          <ac:chgData name="Siniša Vuksan" userId="3af124f9-b8e7-46e3-9422-21ae1d17ac0b" providerId="ADAL" clId="{49C7D360-4062-4855-9458-CAF45AF5770B}" dt="2022-01-05T08:43:45.487" v="1687" actId="478"/>
          <ac:spMkLst>
            <pc:docMk/>
            <pc:sldMk cId="1517144036" sldId="607"/>
            <ac:spMk id="25" creationId="{09463B8C-4A00-4CE9-82C0-7F9ABBD0FE0D}"/>
          </ac:spMkLst>
        </pc:spChg>
        <pc:spChg chg="del">
          <ac:chgData name="Siniša Vuksan" userId="3af124f9-b8e7-46e3-9422-21ae1d17ac0b" providerId="ADAL" clId="{49C7D360-4062-4855-9458-CAF45AF5770B}" dt="2022-01-05T08:43:51.243" v="1690" actId="478"/>
          <ac:spMkLst>
            <pc:docMk/>
            <pc:sldMk cId="1517144036" sldId="607"/>
            <ac:spMk id="26" creationId="{51D868FD-6781-40B9-9F5F-6C2C2A07C3B0}"/>
          </ac:spMkLst>
        </pc:spChg>
        <pc:spChg chg="del">
          <ac:chgData name="Siniša Vuksan" userId="3af124f9-b8e7-46e3-9422-21ae1d17ac0b" providerId="ADAL" clId="{49C7D360-4062-4855-9458-CAF45AF5770B}" dt="2022-01-05T08:43:47.474" v="1688" actId="478"/>
          <ac:spMkLst>
            <pc:docMk/>
            <pc:sldMk cId="1517144036" sldId="607"/>
            <ac:spMk id="27" creationId="{56A78301-DD9C-4296-833B-E01C1AF68502}"/>
          </ac:spMkLst>
        </pc:spChg>
        <pc:spChg chg="del">
          <ac:chgData name="Siniša Vuksan" userId="3af124f9-b8e7-46e3-9422-21ae1d17ac0b" providerId="ADAL" clId="{49C7D360-4062-4855-9458-CAF45AF5770B}" dt="2022-01-05T08:43:49.833" v="1689" actId="478"/>
          <ac:spMkLst>
            <pc:docMk/>
            <pc:sldMk cId="1517144036" sldId="607"/>
            <ac:spMk id="28" creationId="{6BB9A2AA-8751-47AB-9394-6B813C9D82D4}"/>
          </ac:spMkLst>
        </pc:spChg>
        <pc:picChg chg="mod">
          <ac:chgData name="Siniša Vuksan" userId="3af124f9-b8e7-46e3-9422-21ae1d17ac0b" providerId="ADAL" clId="{49C7D360-4062-4855-9458-CAF45AF5770B}" dt="2022-01-05T11:24:11.922" v="1704" actId="1076"/>
          <ac:picMkLst>
            <pc:docMk/>
            <pc:sldMk cId="1517144036" sldId="607"/>
            <ac:picMk id="2" creationId="{79AB126F-5218-4223-8FB3-6BD5D18FF2B3}"/>
          </ac:picMkLst>
        </pc:picChg>
        <pc:picChg chg="mod">
          <ac:chgData name="Siniša Vuksan" userId="3af124f9-b8e7-46e3-9422-21ae1d17ac0b" providerId="ADAL" clId="{49C7D360-4062-4855-9458-CAF45AF5770B}" dt="2022-01-05T11:22:57.558" v="1697" actId="14826"/>
          <ac:picMkLst>
            <pc:docMk/>
            <pc:sldMk cId="1517144036" sldId="607"/>
            <ac:picMk id="4" creationId="{1B2619D9-4F98-4A11-8FFE-57C7EB1F529A}"/>
          </ac:picMkLst>
        </pc:picChg>
      </pc:sldChg>
      <pc:sldChg chg="addSp delSp modSp add mod ord delAnim modAnim">
        <pc:chgData name="Siniša Vuksan" userId="3af124f9-b8e7-46e3-9422-21ae1d17ac0b" providerId="ADAL" clId="{49C7D360-4062-4855-9458-CAF45AF5770B}" dt="2022-01-05T11:32:43.767" v="2331"/>
        <pc:sldMkLst>
          <pc:docMk/>
          <pc:sldMk cId="110929615" sldId="608"/>
        </pc:sldMkLst>
        <pc:spChg chg="del">
          <ac:chgData name="Siniša Vuksan" userId="3af124f9-b8e7-46e3-9422-21ae1d17ac0b" providerId="ADAL" clId="{49C7D360-4062-4855-9458-CAF45AF5770B}" dt="2022-01-05T08:44:05.935" v="1696" actId="478"/>
          <ac:spMkLst>
            <pc:docMk/>
            <pc:sldMk cId="110929615" sldId="608"/>
            <ac:spMk id="5" creationId="{5F3E3B94-F000-48ED-8245-DA680A4B6E98}"/>
          </ac:spMkLst>
        </pc:spChg>
        <pc:spChg chg="add mod">
          <ac:chgData name="Siniša Vuksan" userId="3af124f9-b8e7-46e3-9422-21ae1d17ac0b" providerId="ADAL" clId="{49C7D360-4062-4855-9458-CAF45AF5770B}" dt="2022-01-05T11:32:06.698" v="2306" actId="20577"/>
          <ac:spMkLst>
            <pc:docMk/>
            <pc:sldMk cId="110929615" sldId="608"/>
            <ac:spMk id="5" creationId="{B4F48266-6871-44F7-95F8-299E3E608ECE}"/>
          </ac:spMkLst>
        </pc:spChg>
        <pc:spChg chg="mod">
          <ac:chgData name="Siniša Vuksan" userId="3af124f9-b8e7-46e3-9422-21ae1d17ac0b" providerId="ADAL" clId="{49C7D360-4062-4855-9458-CAF45AF5770B}" dt="2022-01-05T11:26:07.885" v="1860" actId="20577"/>
          <ac:spMkLst>
            <pc:docMk/>
            <pc:sldMk cId="110929615" sldId="608"/>
            <ac:spMk id="6" creationId="{010AB125-9086-4261-98B4-FC5A0801347C}"/>
          </ac:spMkLst>
        </pc:spChg>
        <pc:spChg chg="add mod">
          <ac:chgData name="Siniša Vuksan" userId="3af124f9-b8e7-46e3-9422-21ae1d17ac0b" providerId="ADAL" clId="{49C7D360-4062-4855-9458-CAF45AF5770B}" dt="2022-01-05T11:32:14.249" v="2310" actId="1036"/>
          <ac:spMkLst>
            <pc:docMk/>
            <pc:sldMk cId="110929615" sldId="608"/>
            <ac:spMk id="7" creationId="{E4B985F1-36FD-4E7C-961A-BB6ED32976E8}"/>
          </ac:spMkLst>
        </pc:spChg>
        <pc:spChg chg="add mod">
          <ac:chgData name="Siniša Vuksan" userId="3af124f9-b8e7-46e3-9422-21ae1d17ac0b" providerId="ADAL" clId="{49C7D360-4062-4855-9458-CAF45AF5770B}" dt="2022-01-05T11:32:21.013" v="2316" actId="20577"/>
          <ac:spMkLst>
            <pc:docMk/>
            <pc:sldMk cId="110929615" sldId="608"/>
            <ac:spMk id="8" creationId="{0089E674-24D6-4758-9541-CA3D53328069}"/>
          </ac:spMkLst>
        </pc:spChg>
        <pc:spChg chg="add mod">
          <ac:chgData name="Siniša Vuksan" userId="3af124f9-b8e7-46e3-9422-21ae1d17ac0b" providerId="ADAL" clId="{49C7D360-4062-4855-9458-CAF45AF5770B}" dt="2022-01-05T11:32:29.671" v="2322" actId="1035"/>
          <ac:spMkLst>
            <pc:docMk/>
            <pc:sldMk cId="110929615" sldId="608"/>
            <ac:spMk id="9" creationId="{97318E50-E09F-405E-8914-CD89BC77FA52}"/>
          </ac:spMkLst>
        </pc:spChg>
        <pc:spChg chg="add mod">
          <ac:chgData name="Siniša Vuksan" userId="3af124f9-b8e7-46e3-9422-21ae1d17ac0b" providerId="ADAL" clId="{49C7D360-4062-4855-9458-CAF45AF5770B}" dt="2022-01-05T11:32:35.316" v="2327" actId="1035"/>
          <ac:spMkLst>
            <pc:docMk/>
            <pc:sldMk cId="110929615" sldId="608"/>
            <ac:spMk id="10" creationId="{A7C86D92-146A-437B-9531-1178A79669E2}"/>
          </ac:spMkLst>
        </pc:spChg>
        <pc:spChg chg="add mod">
          <ac:chgData name="Siniša Vuksan" userId="3af124f9-b8e7-46e3-9422-21ae1d17ac0b" providerId="ADAL" clId="{49C7D360-4062-4855-9458-CAF45AF5770B}" dt="2022-01-05T11:32:39.469" v="2329" actId="1076"/>
          <ac:spMkLst>
            <pc:docMk/>
            <pc:sldMk cId="110929615" sldId="608"/>
            <ac:spMk id="11" creationId="{83B9E06F-DD0B-46FE-97FF-EFD72ABBF932}"/>
          </ac:spMkLst>
        </pc:spChg>
        <pc:spChg chg="del">
          <ac:chgData name="Siniša Vuksan" userId="3af124f9-b8e7-46e3-9422-21ae1d17ac0b" providerId="ADAL" clId="{49C7D360-4062-4855-9458-CAF45AF5770B}" dt="2022-01-05T08:44:05.935" v="1696" actId="478"/>
          <ac:spMkLst>
            <pc:docMk/>
            <pc:sldMk cId="110929615" sldId="608"/>
            <ac:spMk id="11" creationId="{D1145F7B-E2FD-42D9-95F1-F30EAB3CADF0}"/>
          </ac:spMkLst>
        </pc:spChg>
        <pc:spChg chg="del">
          <ac:chgData name="Siniša Vuksan" userId="3af124f9-b8e7-46e3-9422-21ae1d17ac0b" providerId="ADAL" clId="{49C7D360-4062-4855-9458-CAF45AF5770B}" dt="2022-01-05T08:44:05.935" v="1696" actId="478"/>
          <ac:spMkLst>
            <pc:docMk/>
            <pc:sldMk cId="110929615" sldId="608"/>
            <ac:spMk id="12" creationId="{D89DD185-2DA3-440E-A89B-7119390951C9}"/>
          </ac:spMkLst>
        </pc:spChg>
        <pc:spChg chg="del">
          <ac:chgData name="Siniša Vuksan" userId="3af124f9-b8e7-46e3-9422-21ae1d17ac0b" providerId="ADAL" clId="{49C7D360-4062-4855-9458-CAF45AF5770B}" dt="2022-01-05T08:44:05.935" v="1696" actId="478"/>
          <ac:spMkLst>
            <pc:docMk/>
            <pc:sldMk cId="110929615" sldId="608"/>
            <ac:spMk id="13" creationId="{0F2AC193-B364-4983-BBB7-0756C93F46FE}"/>
          </ac:spMkLst>
        </pc:spChg>
        <pc:spChg chg="del">
          <ac:chgData name="Siniša Vuksan" userId="3af124f9-b8e7-46e3-9422-21ae1d17ac0b" providerId="ADAL" clId="{49C7D360-4062-4855-9458-CAF45AF5770B}" dt="2022-01-05T08:44:05.935" v="1696" actId="478"/>
          <ac:spMkLst>
            <pc:docMk/>
            <pc:sldMk cId="110929615" sldId="608"/>
            <ac:spMk id="14" creationId="{0E4E533C-5841-4B64-8925-0EAEC0D807CF}"/>
          </ac:spMkLst>
        </pc:spChg>
        <pc:spChg chg="del">
          <ac:chgData name="Siniša Vuksan" userId="3af124f9-b8e7-46e3-9422-21ae1d17ac0b" providerId="ADAL" clId="{49C7D360-4062-4855-9458-CAF45AF5770B}" dt="2022-01-05T08:44:05.935" v="1696" actId="478"/>
          <ac:spMkLst>
            <pc:docMk/>
            <pc:sldMk cId="110929615" sldId="608"/>
            <ac:spMk id="15" creationId="{03728A50-5098-44D7-9251-4B3F06438854}"/>
          </ac:spMkLst>
        </pc:spChg>
        <pc:spChg chg="del">
          <ac:chgData name="Siniša Vuksan" userId="3af124f9-b8e7-46e3-9422-21ae1d17ac0b" providerId="ADAL" clId="{49C7D360-4062-4855-9458-CAF45AF5770B}" dt="2022-01-05T08:44:05.935" v="1696" actId="478"/>
          <ac:spMkLst>
            <pc:docMk/>
            <pc:sldMk cId="110929615" sldId="608"/>
            <ac:spMk id="16" creationId="{38F7ABBB-954D-45C4-805B-581098DC85F8}"/>
          </ac:spMkLst>
        </pc:spChg>
        <pc:spChg chg="del">
          <ac:chgData name="Siniša Vuksan" userId="3af124f9-b8e7-46e3-9422-21ae1d17ac0b" providerId="ADAL" clId="{49C7D360-4062-4855-9458-CAF45AF5770B}" dt="2022-01-05T08:44:05.935" v="1696" actId="478"/>
          <ac:spMkLst>
            <pc:docMk/>
            <pc:sldMk cId="110929615" sldId="608"/>
            <ac:spMk id="17" creationId="{0E0C5EB8-1600-4925-9EA7-73E23F75F309}"/>
          </ac:spMkLst>
        </pc:spChg>
        <pc:spChg chg="del">
          <ac:chgData name="Siniša Vuksan" userId="3af124f9-b8e7-46e3-9422-21ae1d17ac0b" providerId="ADAL" clId="{49C7D360-4062-4855-9458-CAF45AF5770B}" dt="2022-01-05T08:44:05.935" v="1696" actId="478"/>
          <ac:spMkLst>
            <pc:docMk/>
            <pc:sldMk cId="110929615" sldId="608"/>
            <ac:spMk id="18" creationId="{B77E0120-6893-4F6C-9CE5-DBA6A45592DB}"/>
          </ac:spMkLst>
        </pc:spChg>
        <pc:spChg chg="del">
          <ac:chgData name="Siniša Vuksan" userId="3af124f9-b8e7-46e3-9422-21ae1d17ac0b" providerId="ADAL" clId="{49C7D360-4062-4855-9458-CAF45AF5770B}" dt="2022-01-05T08:44:05.935" v="1696" actId="478"/>
          <ac:spMkLst>
            <pc:docMk/>
            <pc:sldMk cId="110929615" sldId="608"/>
            <ac:spMk id="19" creationId="{C0CEADB2-456E-4D2B-A72D-F2172C736F57}"/>
          </ac:spMkLst>
        </pc:spChg>
        <pc:spChg chg="del">
          <ac:chgData name="Siniša Vuksan" userId="3af124f9-b8e7-46e3-9422-21ae1d17ac0b" providerId="ADAL" clId="{49C7D360-4062-4855-9458-CAF45AF5770B}" dt="2022-01-05T08:44:05.935" v="1696" actId="478"/>
          <ac:spMkLst>
            <pc:docMk/>
            <pc:sldMk cId="110929615" sldId="608"/>
            <ac:spMk id="20" creationId="{B2F15958-BBC6-4A37-B0C6-8884E1D6C178}"/>
          </ac:spMkLst>
        </pc:spChg>
        <pc:picChg chg="mod">
          <ac:chgData name="Siniša Vuksan" userId="3af124f9-b8e7-46e3-9422-21ae1d17ac0b" providerId="ADAL" clId="{49C7D360-4062-4855-9458-CAF45AF5770B}" dt="2022-01-05T11:25:47.316" v="1798" actId="1076"/>
          <ac:picMkLst>
            <pc:docMk/>
            <pc:sldMk cId="110929615" sldId="608"/>
            <ac:picMk id="2" creationId="{B69E1C10-ACFD-49C4-B019-6B92ED78F85E}"/>
          </ac:picMkLst>
        </pc:picChg>
        <pc:picChg chg="mod">
          <ac:chgData name="Siniša Vuksan" userId="3af124f9-b8e7-46e3-9422-21ae1d17ac0b" providerId="ADAL" clId="{49C7D360-4062-4855-9458-CAF45AF5770B}" dt="2022-01-05T11:23:07.857" v="1698" actId="14826"/>
          <ac:picMkLst>
            <pc:docMk/>
            <pc:sldMk cId="110929615" sldId="608"/>
            <ac:picMk id="4" creationId="{1B2619D9-4F98-4A11-8FFE-57C7EB1F529A}"/>
          </ac:picMkLst>
        </pc:picChg>
      </pc:sldChg>
      <pc:sldChg chg="add del">
        <pc:chgData name="Siniša Vuksan" userId="3af124f9-b8e7-46e3-9422-21ae1d17ac0b" providerId="ADAL" clId="{49C7D360-4062-4855-9458-CAF45AF5770B}" dt="2022-01-05T12:30:16.792" v="4410" actId="2696"/>
        <pc:sldMkLst>
          <pc:docMk/>
          <pc:sldMk cId="2384642112" sldId="609"/>
        </pc:sldMkLst>
      </pc:sldChg>
      <pc:sldChg chg="addSp delSp modSp add mod ord delAnim modAnim">
        <pc:chgData name="Siniša Vuksan" userId="3af124f9-b8e7-46e3-9422-21ae1d17ac0b" providerId="ADAL" clId="{49C7D360-4062-4855-9458-CAF45AF5770B}" dt="2022-01-05T12:03:24.916" v="2903" actId="20577"/>
        <pc:sldMkLst>
          <pc:docMk/>
          <pc:sldMk cId="717399754" sldId="610"/>
        </pc:sldMkLst>
        <pc:spChg chg="mod">
          <ac:chgData name="Siniša Vuksan" userId="3af124f9-b8e7-46e3-9422-21ae1d17ac0b" providerId="ADAL" clId="{49C7D360-4062-4855-9458-CAF45AF5770B}" dt="2022-01-05T11:53:47.231" v="2669" actId="1076"/>
          <ac:spMkLst>
            <pc:docMk/>
            <pc:sldMk cId="717399754" sldId="610"/>
            <ac:spMk id="6" creationId="{010AB125-9086-4261-98B4-FC5A0801347C}"/>
          </ac:spMkLst>
        </pc:spChg>
        <pc:spChg chg="mod">
          <ac:chgData name="Siniša Vuksan" userId="3af124f9-b8e7-46e3-9422-21ae1d17ac0b" providerId="ADAL" clId="{49C7D360-4062-4855-9458-CAF45AF5770B}" dt="2022-01-05T11:48:55.446" v="2450" actId="20577"/>
          <ac:spMkLst>
            <pc:docMk/>
            <pc:sldMk cId="717399754" sldId="610"/>
            <ac:spMk id="7" creationId="{0256D9EB-C20B-45FA-9F3D-124012366C9E}"/>
          </ac:spMkLst>
        </pc:spChg>
        <pc:spChg chg="del">
          <ac:chgData name="Siniša Vuksan" userId="3af124f9-b8e7-46e3-9422-21ae1d17ac0b" providerId="ADAL" clId="{49C7D360-4062-4855-9458-CAF45AF5770B}" dt="2022-01-05T11:48:59.821" v="2451" actId="478"/>
          <ac:spMkLst>
            <pc:docMk/>
            <pc:sldMk cId="717399754" sldId="610"/>
            <ac:spMk id="8" creationId="{27B512CA-38A7-4CF0-9CC0-B3317A2F669E}"/>
          </ac:spMkLst>
        </pc:spChg>
        <pc:spChg chg="del">
          <ac:chgData name="Siniša Vuksan" userId="3af124f9-b8e7-46e3-9422-21ae1d17ac0b" providerId="ADAL" clId="{49C7D360-4062-4855-9458-CAF45AF5770B}" dt="2022-01-05T11:48:59.821" v="2451" actId="478"/>
          <ac:spMkLst>
            <pc:docMk/>
            <pc:sldMk cId="717399754" sldId="610"/>
            <ac:spMk id="9" creationId="{FAB25426-F6EA-4E07-8ED6-DBBD906F7177}"/>
          </ac:spMkLst>
        </pc:spChg>
        <pc:spChg chg="del">
          <ac:chgData name="Siniša Vuksan" userId="3af124f9-b8e7-46e3-9422-21ae1d17ac0b" providerId="ADAL" clId="{49C7D360-4062-4855-9458-CAF45AF5770B}" dt="2022-01-05T11:48:59.821" v="2451" actId="478"/>
          <ac:spMkLst>
            <pc:docMk/>
            <pc:sldMk cId="717399754" sldId="610"/>
            <ac:spMk id="10" creationId="{F4E474B3-CA78-44A5-93E5-8FA992BA1D61}"/>
          </ac:spMkLst>
        </pc:spChg>
        <pc:spChg chg="mod">
          <ac:chgData name="Siniša Vuksan" userId="3af124f9-b8e7-46e3-9422-21ae1d17ac0b" providerId="ADAL" clId="{49C7D360-4062-4855-9458-CAF45AF5770B}" dt="2022-01-05T11:55:27.385" v="2781" actId="14100"/>
          <ac:spMkLst>
            <pc:docMk/>
            <pc:sldMk cId="717399754" sldId="610"/>
            <ac:spMk id="12" creationId="{1E282D2B-B7D4-4B9A-B54F-28EDD63616BA}"/>
          </ac:spMkLst>
        </pc:spChg>
        <pc:spChg chg="add del mod">
          <ac:chgData name="Siniša Vuksan" userId="3af124f9-b8e7-46e3-9422-21ae1d17ac0b" providerId="ADAL" clId="{49C7D360-4062-4855-9458-CAF45AF5770B}" dt="2022-01-05T11:53:35.964" v="2666" actId="478"/>
          <ac:spMkLst>
            <pc:docMk/>
            <pc:sldMk cId="717399754" sldId="610"/>
            <ac:spMk id="13" creationId="{BE52BF88-43BA-416A-B396-D34A81FE6E7F}"/>
          </ac:spMkLst>
        </pc:spChg>
        <pc:spChg chg="add mod">
          <ac:chgData name="Siniša Vuksan" userId="3af124f9-b8e7-46e3-9422-21ae1d17ac0b" providerId="ADAL" clId="{49C7D360-4062-4855-9458-CAF45AF5770B}" dt="2022-01-05T11:55:55.353" v="2794" actId="1037"/>
          <ac:spMkLst>
            <pc:docMk/>
            <pc:sldMk cId="717399754" sldId="610"/>
            <ac:spMk id="14" creationId="{4EDD5A8E-3F9B-4D76-8370-DC2F3B06FF6D}"/>
          </ac:spMkLst>
        </pc:spChg>
        <pc:spChg chg="add mod">
          <ac:chgData name="Siniša Vuksan" userId="3af124f9-b8e7-46e3-9422-21ae1d17ac0b" providerId="ADAL" clId="{49C7D360-4062-4855-9458-CAF45AF5770B}" dt="2022-01-05T11:56:07.664" v="2797" actId="20577"/>
          <ac:spMkLst>
            <pc:docMk/>
            <pc:sldMk cId="717399754" sldId="610"/>
            <ac:spMk id="15" creationId="{12609E11-6B0E-499D-AA53-BAAD0DDBDE02}"/>
          </ac:spMkLst>
        </pc:spChg>
        <pc:spChg chg="add mod">
          <ac:chgData name="Siniša Vuksan" userId="3af124f9-b8e7-46e3-9422-21ae1d17ac0b" providerId="ADAL" clId="{49C7D360-4062-4855-9458-CAF45AF5770B}" dt="2022-01-05T11:56:19.149" v="2800" actId="1076"/>
          <ac:spMkLst>
            <pc:docMk/>
            <pc:sldMk cId="717399754" sldId="610"/>
            <ac:spMk id="16" creationId="{2845267B-3B1C-4926-BC7F-29C308FD8CEE}"/>
          </ac:spMkLst>
        </pc:spChg>
        <pc:spChg chg="add mod">
          <ac:chgData name="Siniša Vuksan" userId="3af124f9-b8e7-46e3-9422-21ae1d17ac0b" providerId="ADAL" clId="{49C7D360-4062-4855-9458-CAF45AF5770B}" dt="2022-01-05T11:56:30.107" v="2806" actId="1036"/>
          <ac:spMkLst>
            <pc:docMk/>
            <pc:sldMk cId="717399754" sldId="610"/>
            <ac:spMk id="17" creationId="{FFC894DB-24E7-4463-80C3-1B640865AD47}"/>
          </ac:spMkLst>
        </pc:spChg>
        <pc:spChg chg="add mod">
          <ac:chgData name="Siniša Vuksan" userId="3af124f9-b8e7-46e3-9422-21ae1d17ac0b" providerId="ADAL" clId="{49C7D360-4062-4855-9458-CAF45AF5770B}" dt="2022-01-05T11:56:42.244" v="2809" actId="1076"/>
          <ac:spMkLst>
            <pc:docMk/>
            <pc:sldMk cId="717399754" sldId="610"/>
            <ac:spMk id="18" creationId="{E85F89CC-459D-4CB8-95B2-F4CFC7C67747}"/>
          </ac:spMkLst>
        </pc:spChg>
        <pc:spChg chg="add mod">
          <ac:chgData name="Siniša Vuksan" userId="3af124f9-b8e7-46e3-9422-21ae1d17ac0b" providerId="ADAL" clId="{49C7D360-4062-4855-9458-CAF45AF5770B}" dt="2022-01-05T11:56:51.137" v="2812" actId="1076"/>
          <ac:spMkLst>
            <pc:docMk/>
            <pc:sldMk cId="717399754" sldId="610"/>
            <ac:spMk id="19" creationId="{49597269-BCF4-46AB-97FD-6D4633F08F68}"/>
          </ac:spMkLst>
        </pc:spChg>
        <pc:spChg chg="add mod">
          <ac:chgData name="Siniša Vuksan" userId="3af124f9-b8e7-46e3-9422-21ae1d17ac0b" providerId="ADAL" clId="{49C7D360-4062-4855-9458-CAF45AF5770B}" dt="2022-01-05T11:56:59.881" v="2815" actId="1076"/>
          <ac:spMkLst>
            <pc:docMk/>
            <pc:sldMk cId="717399754" sldId="610"/>
            <ac:spMk id="20" creationId="{0946B359-878C-4729-9B51-70AA1445589A}"/>
          </ac:spMkLst>
        </pc:spChg>
        <pc:spChg chg="add mod">
          <ac:chgData name="Siniša Vuksan" userId="3af124f9-b8e7-46e3-9422-21ae1d17ac0b" providerId="ADAL" clId="{49C7D360-4062-4855-9458-CAF45AF5770B}" dt="2022-01-05T12:03:24.916" v="2903" actId="20577"/>
          <ac:spMkLst>
            <pc:docMk/>
            <pc:sldMk cId="717399754" sldId="610"/>
            <ac:spMk id="21" creationId="{A1ADB3E1-EBFC-461D-B27B-650C59BE9187}"/>
          </ac:spMkLst>
        </pc:spChg>
        <pc:picChg chg="mod">
          <ac:chgData name="Siniša Vuksan" userId="3af124f9-b8e7-46e3-9422-21ae1d17ac0b" providerId="ADAL" clId="{49C7D360-4062-4855-9458-CAF45AF5770B}" dt="2022-01-05T11:53:38.410" v="2667" actId="1076"/>
          <ac:picMkLst>
            <pc:docMk/>
            <pc:sldMk cId="717399754" sldId="610"/>
            <ac:picMk id="2" creationId="{79AB126F-5218-4223-8FB3-6BD5D18FF2B3}"/>
          </ac:picMkLst>
        </pc:picChg>
        <pc:picChg chg="mod">
          <ac:chgData name="Siniša Vuksan" userId="3af124f9-b8e7-46e3-9422-21ae1d17ac0b" providerId="ADAL" clId="{49C7D360-4062-4855-9458-CAF45AF5770B}" dt="2022-01-05T11:49:29.841" v="2454" actId="14826"/>
          <ac:picMkLst>
            <pc:docMk/>
            <pc:sldMk cId="717399754" sldId="610"/>
            <ac:picMk id="4" creationId="{1B2619D9-4F98-4A11-8FFE-57C7EB1F529A}"/>
          </ac:picMkLst>
        </pc:picChg>
        <pc:picChg chg="mod">
          <ac:chgData name="Siniša Vuksan" userId="3af124f9-b8e7-46e3-9422-21ae1d17ac0b" providerId="ADAL" clId="{49C7D360-4062-4855-9458-CAF45AF5770B}" dt="2022-01-05T11:53:41.137" v="2668" actId="1076"/>
          <ac:picMkLst>
            <pc:docMk/>
            <pc:sldMk cId="717399754" sldId="610"/>
            <ac:picMk id="11" creationId="{64F999AA-81C2-4B18-8410-01ECF608E069}"/>
          </ac:picMkLst>
        </pc:picChg>
      </pc:sldChg>
      <pc:sldChg chg="delSp modSp add mod ord delAnim modAnim">
        <pc:chgData name="Siniša Vuksan" userId="3af124f9-b8e7-46e3-9422-21ae1d17ac0b" providerId="ADAL" clId="{49C7D360-4062-4855-9458-CAF45AF5770B}" dt="2022-01-05T12:08:30.027" v="3041" actId="20577"/>
        <pc:sldMkLst>
          <pc:docMk/>
          <pc:sldMk cId="2739414956" sldId="611"/>
        </pc:sldMkLst>
        <pc:spChg chg="del">
          <ac:chgData name="Siniša Vuksan" userId="3af124f9-b8e7-46e3-9422-21ae1d17ac0b" providerId="ADAL" clId="{49C7D360-4062-4855-9458-CAF45AF5770B}" dt="2022-01-05T12:06:31.226" v="2907" actId="478"/>
          <ac:spMkLst>
            <pc:docMk/>
            <pc:sldMk cId="2739414956" sldId="611"/>
            <ac:spMk id="5" creationId="{B4F48266-6871-44F7-95F8-299E3E608ECE}"/>
          </ac:spMkLst>
        </pc:spChg>
        <pc:spChg chg="mod">
          <ac:chgData name="Siniša Vuksan" userId="3af124f9-b8e7-46e3-9422-21ae1d17ac0b" providerId="ADAL" clId="{49C7D360-4062-4855-9458-CAF45AF5770B}" dt="2022-01-05T12:08:30.027" v="3041" actId="20577"/>
          <ac:spMkLst>
            <pc:docMk/>
            <pc:sldMk cId="2739414956" sldId="611"/>
            <ac:spMk id="6" creationId="{010AB125-9086-4261-98B4-FC5A0801347C}"/>
          </ac:spMkLst>
        </pc:spChg>
        <pc:spChg chg="del">
          <ac:chgData name="Siniša Vuksan" userId="3af124f9-b8e7-46e3-9422-21ae1d17ac0b" providerId="ADAL" clId="{49C7D360-4062-4855-9458-CAF45AF5770B}" dt="2022-01-05T12:06:28.448" v="2906" actId="478"/>
          <ac:spMkLst>
            <pc:docMk/>
            <pc:sldMk cId="2739414956" sldId="611"/>
            <ac:spMk id="7" creationId="{E4B985F1-36FD-4E7C-961A-BB6ED32976E8}"/>
          </ac:spMkLst>
        </pc:spChg>
        <pc:spChg chg="del">
          <ac:chgData name="Siniša Vuksan" userId="3af124f9-b8e7-46e3-9422-21ae1d17ac0b" providerId="ADAL" clId="{49C7D360-4062-4855-9458-CAF45AF5770B}" dt="2022-01-05T12:06:28.448" v="2906" actId="478"/>
          <ac:spMkLst>
            <pc:docMk/>
            <pc:sldMk cId="2739414956" sldId="611"/>
            <ac:spMk id="8" creationId="{0089E674-24D6-4758-9541-CA3D53328069}"/>
          </ac:spMkLst>
        </pc:spChg>
        <pc:spChg chg="del">
          <ac:chgData name="Siniša Vuksan" userId="3af124f9-b8e7-46e3-9422-21ae1d17ac0b" providerId="ADAL" clId="{49C7D360-4062-4855-9458-CAF45AF5770B}" dt="2022-01-05T12:06:28.448" v="2906" actId="478"/>
          <ac:spMkLst>
            <pc:docMk/>
            <pc:sldMk cId="2739414956" sldId="611"/>
            <ac:spMk id="9" creationId="{97318E50-E09F-405E-8914-CD89BC77FA52}"/>
          </ac:spMkLst>
        </pc:spChg>
        <pc:spChg chg="del">
          <ac:chgData name="Siniša Vuksan" userId="3af124f9-b8e7-46e3-9422-21ae1d17ac0b" providerId="ADAL" clId="{49C7D360-4062-4855-9458-CAF45AF5770B}" dt="2022-01-05T12:06:28.448" v="2906" actId="478"/>
          <ac:spMkLst>
            <pc:docMk/>
            <pc:sldMk cId="2739414956" sldId="611"/>
            <ac:spMk id="10" creationId="{A7C86D92-146A-437B-9531-1178A79669E2}"/>
          </ac:spMkLst>
        </pc:spChg>
        <pc:spChg chg="del">
          <ac:chgData name="Siniša Vuksan" userId="3af124f9-b8e7-46e3-9422-21ae1d17ac0b" providerId="ADAL" clId="{49C7D360-4062-4855-9458-CAF45AF5770B}" dt="2022-01-05T12:06:28.448" v="2906" actId="478"/>
          <ac:spMkLst>
            <pc:docMk/>
            <pc:sldMk cId="2739414956" sldId="611"/>
            <ac:spMk id="11" creationId="{83B9E06F-DD0B-46FE-97FF-EFD72ABBF932}"/>
          </ac:spMkLst>
        </pc:spChg>
        <pc:picChg chg="mod">
          <ac:chgData name="Siniša Vuksan" userId="3af124f9-b8e7-46e3-9422-21ae1d17ac0b" providerId="ADAL" clId="{49C7D360-4062-4855-9458-CAF45AF5770B}" dt="2022-01-05T12:06:52.382" v="2911" actId="1076"/>
          <ac:picMkLst>
            <pc:docMk/>
            <pc:sldMk cId="2739414956" sldId="611"/>
            <ac:picMk id="2" creationId="{B69E1C10-ACFD-49C4-B019-6B92ED78F85E}"/>
          </ac:picMkLst>
        </pc:picChg>
        <pc:picChg chg="mod">
          <ac:chgData name="Siniša Vuksan" userId="3af124f9-b8e7-46e3-9422-21ae1d17ac0b" providerId="ADAL" clId="{49C7D360-4062-4855-9458-CAF45AF5770B}" dt="2022-01-05T12:06:23.654" v="2905" actId="14826"/>
          <ac:picMkLst>
            <pc:docMk/>
            <pc:sldMk cId="2739414956" sldId="611"/>
            <ac:picMk id="4" creationId="{1B2619D9-4F98-4A11-8FFE-57C7EB1F529A}"/>
          </ac:picMkLst>
        </pc:picChg>
      </pc:sldChg>
      <pc:sldChg chg="add del ord">
        <pc:chgData name="Siniša Vuksan" userId="3af124f9-b8e7-46e3-9422-21ae1d17ac0b" providerId="ADAL" clId="{49C7D360-4062-4855-9458-CAF45AF5770B}" dt="2022-01-05T12:25:49.605" v="4143" actId="47"/>
        <pc:sldMkLst>
          <pc:docMk/>
          <pc:sldMk cId="1569297764" sldId="612"/>
        </pc:sldMkLst>
      </pc:sldChg>
      <pc:sldChg chg="delSp modSp add mod delAnim">
        <pc:chgData name="Siniša Vuksan" userId="3af124f9-b8e7-46e3-9422-21ae1d17ac0b" providerId="ADAL" clId="{49C7D360-4062-4855-9458-CAF45AF5770B}" dt="2022-01-05T12:17:59.807" v="3835" actId="14100"/>
        <pc:sldMkLst>
          <pc:docMk/>
          <pc:sldMk cId="1346874963" sldId="613"/>
        </pc:sldMkLst>
        <pc:spChg chg="del">
          <ac:chgData name="Siniša Vuksan" userId="3af124f9-b8e7-46e3-9422-21ae1d17ac0b" providerId="ADAL" clId="{49C7D360-4062-4855-9458-CAF45AF5770B}" dt="2022-01-05T12:17:55.278" v="3833" actId="478"/>
          <ac:spMkLst>
            <pc:docMk/>
            <pc:sldMk cId="1346874963" sldId="613"/>
            <ac:spMk id="6" creationId="{010AB125-9086-4261-98B4-FC5A0801347C}"/>
          </ac:spMkLst>
        </pc:spChg>
        <pc:picChg chg="mod">
          <ac:chgData name="Siniša Vuksan" userId="3af124f9-b8e7-46e3-9422-21ae1d17ac0b" providerId="ADAL" clId="{49C7D360-4062-4855-9458-CAF45AF5770B}" dt="2022-01-05T12:17:59.807" v="3835" actId="14100"/>
          <ac:picMkLst>
            <pc:docMk/>
            <pc:sldMk cId="1346874963" sldId="613"/>
            <ac:picMk id="2" creationId="{B69E1C10-ACFD-49C4-B019-6B92ED78F85E}"/>
          </ac:picMkLst>
        </pc:picChg>
      </pc:sldChg>
      <pc:sldChg chg="addSp delSp modSp add mod ord delAnim modAnim">
        <pc:chgData name="Siniša Vuksan" userId="3af124f9-b8e7-46e3-9422-21ae1d17ac0b" providerId="ADAL" clId="{49C7D360-4062-4855-9458-CAF45AF5770B}" dt="2022-01-05T12:24:28.676" v="4136"/>
        <pc:sldMkLst>
          <pc:docMk/>
          <pc:sldMk cId="1945623857" sldId="614"/>
        </pc:sldMkLst>
        <pc:spChg chg="mod">
          <ac:chgData name="Siniša Vuksan" userId="3af124f9-b8e7-46e3-9422-21ae1d17ac0b" providerId="ADAL" clId="{49C7D360-4062-4855-9458-CAF45AF5770B}" dt="2022-01-05T12:21:28.965" v="3986" actId="20577"/>
          <ac:spMkLst>
            <pc:docMk/>
            <pc:sldMk cId="1945623857" sldId="614"/>
            <ac:spMk id="6" creationId="{010AB125-9086-4261-98B4-FC5A0801347C}"/>
          </ac:spMkLst>
        </pc:spChg>
        <pc:spChg chg="del">
          <ac:chgData name="Siniša Vuksan" userId="3af124f9-b8e7-46e3-9422-21ae1d17ac0b" providerId="ADAL" clId="{49C7D360-4062-4855-9458-CAF45AF5770B}" dt="2022-01-05T12:19:45.460" v="3837" actId="478"/>
          <ac:spMkLst>
            <pc:docMk/>
            <pc:sldMk cId="1945623857" sldId="614"/>
            <ac:spMk id="8" creationId="{522F3C24-6FB9-4D03-BBDB-7E1B9B1E0BDC}"/>
          </ac:spMkLst>
        </pc:spChg>
        <pc:spChg chg="add mod">
          <ac:chgData name="Siniša Vuksan" userId="3af124f9-b8e7-46e3-9422-21ae1d17ac0b" providerId="ADAL" clId="{49C7D360-4062-4855-9458-CAF45AF5770B}" dt="2022-01-05T12:24:26.723" v="4134" actId="1035"/>
          <ac:spMkLst>
            <pc:docMk/>
            <pc:sldMk cId="1945623857" sldId="614"/>
            <ac:spMk id="9" creationId="{590FBF8C-2CF6-4925-83B5-57FE4E46485B}"/>
          </ac:spMkLst>
        </pc:spChg>
        <pc:picChg chg="mod">
          <ac:chgData name="Siniša Vuksan" userId="3af124f9-b8e7-46e3-9422-21ae1d17ac0b" providerId="ADAL" clId="{49C7D360-4062-4855-9458-CAF45AF5770B}" dt="2022-01-05T12:20:41.820" v="3850" actId="1076"/>
          <ac:picMkLst>
            <pc:docMk/>
            <pc:sldMk cId="1945623857" sldId="614"/>
            <ac:picMk id="2" creationId="{79AB126F-5218-4223-8FB3-6BD5D18FF2B3}"/>
          </ac:picMkLst>
        </pc:picChg>
        <pc:picChg chg="add mod">
          <ac:chgData name="Siniša Vuksan" userId="3af124f9-b8e7-46e3-9422-21ae1d17ac0b" providerId="ADAL" clId="{49C7D360-4062-4855-9458-CAF45AF5770B}" dt="2022-01-05T12:23:27.057" v="4004" actId="1038"/>
          <ac:picMkLst>
            <pc:docMk/>
            <pc:sldMk cId="1945623857" sldId="614"/>
            <ac:picMk id="5" creationId="{7C1685A5-4E04-40CA-8590-EFA133D54D16}"/>
          </ac:picMkLst>
        </pc:picChg>
      </pc:sldChg>
      <pc:sldChg chg="delSp modSp add mod delAnim modAnim">
        <pc:chgData name="Siniša Vuksan" userId="3af124f9-b8e7-46e3-9422-21ae1d17ac0b" providerId="ADAL" clId="{49C7D360-4062-4855-9458-CAF45AF5770B}" dt="2022-01-05T12:30:39.335" v="4412" actId="14100"/>
        <pc:sldMkLst>
          <pc:docMk/>
          <pc:sldMk cId="3484856688" sldId="615"/>
        </pc:sldMkLst>
        <pc:spChg chg="del">
          <ac:chgData name="Siniša Vuksan" userId="3af124f9-b8e7-46e3-9422-21ae1d17ac0b" providerId="ADAL" clId="{49C7D360-4062-4855-9458-CAF45AF5770B}" dt="2022-01-05T12:30:34.911" v="4411" actId="478"/>
          <ac:spMkLst>
            <pc:docMk/>
            <pc:sldMk cId="3484856688" sldId="615"/>
            <ac:spMk id="5" creationId="{B4F48266-6871-44F7-95F8-299E3E608ECE}"/>
          </ac:spMkLst>
        </pc:spChg>
        <pc:spChg chg="mod">
          <ac:chgData name="Siniša Vuksan" userId="3af124f9-b8e7-46e3-9422-21ae1d17ac0b" providerId="ADAL" clId="{49C7D360-4062-4855-9458-CAF45AF5770B}" dt="2022-01-05T12:30:39.335" v="4412" actId="14100"/>
          <ac:spMkLst>
            <pc:docMk/>
            <pc:sldMk cId="3484856688" sldId="615"/>
            <ac:spMk id="6" creationId="{010AB125-9086-4261-98B4-FC5A0801347C}"/>
          </ac:spMkLst>
        </pc:spChg>
        <pc:spChg chg="del">
          <ac:chgData name="Siniša Vuksan" userId="3af124f9-b8e7-46e3-9422-21ae1d17ac0b" providerId="ADAL" clId="{49C7D360-4062-4855-9458-CAF45AF5770B}" dt="2022-01-05T12:28:43.337" v="4299" actId="478"/>
          <ac:spMkLst>
            <pc:docMk/>
            <pc:sldMk cId="3484856688" sldId="615"/>
            <ac:spMk id="7" creationId="{E4B985F1-36FD-4E7C-961A-BB6ED32976E8}"/>
          </ac:spMkLst>
        </pc:spChg>
        <pc:spChg chg="del">
          <ac:chgData name="Siniša Vuksan" userId="3af124f9-b8e7-46e3-9422-21ae1d17ac0b" providerId="ADAL" clId="{49C7D360-4062-4855-9458-CAF45AF5770B}" dt="2022-01-05T12:28:43.337" v="4299" actId="478"/>
          <ac:spMkLst>
            <pc:docMk/>
            <pc:sldMk cId="3484856688" sldId="615"/>
            <ac:spMk id="8" creationId="{0089E674-24D6-4758-9541-CA3D53328069}"/>
          </ac:spMkLst>
        </pc:spChg>
        <pc:spChg chg="del">
          <ac:chgData name="Siniša Vuksan" userId="3af124f9-b8e7-46e3-9422-21ae1d17ac0b" providerId="ADAL" clId="{49C7D360-4062-4855-9458-CAF45AF5770B}" dt="2022-01-05T12:28:43.337" v="4299" actId="478"/>
          <ac:spMkLst>
            <pc:docMk/>
            <pc:sldMk cId="3484856688" sldId="615"/>
            <ac:spMk id="9" creationId="{97318E50-E09F-405E-8914-CD89BC77FA52}"/>
          </ac:spMkLst>
        </pc:spChg>
        <pc:spChg chg="del">
          <ac:chgData name="Siniša Vuksan" userId="3af124f9-b8e7-46e3-9422-21ae1d17ac0b" providerId="ADAL" clId="{49C7D360-4062-4855-9458-CAF45AF5770B}" dt="2022-01-05T12:28:43.337" v="4299" actId="478"/>
          <ac:spMkLst>
            <pc:docMk/>
            <pc:sldMk cId="3484856688" sldId="615"/>
            <ac:spMk id="10" creationId="{A7C86D92-146A-437B-9531-1178A79669E2}"/>
          </ac:spMkLst>
        </pc:spChg>
        <pc:spChg chg="del">
          <ac:chgData name="Siniša Vuksan" userId="3af124f9-b8e7-46e3-9422-21ae1d17ac0b" providerId="ADAL" clId="{49C7D360-4062-4855-9458-CAF45AF5770B}" dt="2022-01-05T12:28:43.337" v="4299" actId="478"/>
          <ac:spMkLst>
            <pc:docMk/>
            <pc:sldMk cId="3484856688" sldId="615"/>
            <ac:spMk id="11" creationId="{83B9E06F-DD0B-46FE-97FF-EFD72ABBF932}"/>
          </ac:spMkLst>
        </pc:spChg>
        <pc:picChg chg="mod">
          <ac:chgData name="Siniša Vuksan" userId="3af124f9-b8e7-46e3-9422-21ae1d17ac0b" providerId="ADAL" clId="{49C7D360-4062-4855-9458-CAF45AF5770B}" dt="2022-01-05T12:28:57.027" v="4303" actId="1076"/>
          <ac:picMkLst>
            <pc:docMk/>
            <pc:sldMk cId="3484856688" sldId="615"/>
            <ac:picMk id="2" creationId="{B69E1C10-ACFD-49C4-B019-6B92ED78F85E}"/>
          </ac:picMkLst>
        </pc:picChg>
        <pc:picChg chg="mod">
          <ac:chgData name="Siniša Vuksan" userId="3af124f9-b8e7-46e3-9422-21ae1d17ac0b" providerId="ADAL" clId="{49C7D360-4062-4855-9458-CAF45AF5770B}" dt="2022-01-05T12:25:47.011" v="4142" actId="14826"/>
          <ac:picMkLst>
            <pc:docMk/>
            <pc:sldMk cId="3484856688" sldId="615"/>
            <ac:picMk id="4" creationId="{1B2619D9-4F98-4A11-8FFE-57C7EB1F529A}"/>
          </ac:picMkLst>
        </pc:picChg>
      </pc:sldChg>
      <pc:sldChg chg="delSp modSp add mod delAnim modAnim">
        <pc:chgData name="Siniša Vuksan" userId="3af124f9-b8e7-46e3-9422-21ae1d17ac0b" providerId="ADAL" clId="{49C7D360-4062-4855-9458-CAF45AF5770B}" dt="2022-01-05T12:33:23.971" v="4417"/>
        <pc:sldMkLst>
          <pc:docMk/>
          <pc:sldMk cId="499526314" sldId="616"/>
        </pc:sldMkLst>
        <pc:spChg chg="mod">
          <ac:chgData name="Siniša Vuksan" userId="3af124f9-b8e7-46e3-9422-21ae1d17ac0b" providerId="ADAL" clId="{49C7D360-4062-4855-9458-CAF45AF5770B}" dt="2022-01-05T12:28:04.436" v="4298" actId="14100"/>
          <ac:spMkLst>
            <pc:docMk/>
            <pc:sldMk cId="499526314" sldId="616"/>
            <ac:spMk id="6" creationId="{010AB125-9086-4261-98B4-FC5A0801347C}"/>
          </ac:spMkLst>
        </pc:spChg>
        <pc:spChg chg="mod">
          <ac:chgData name="Siniša Vuksan" userId="3af124f9-b8e7-46e3-9422-21ae1d17ac0b" providerId="ADAL" clId="{49C7D360-4062-4855-9458-CAF45AF5770B}" dt="2022-01-05T12:26:57.057" v="4162" actId="20577"/>
          <ac:spMkLst>
            <pc:docMk/>
            <pc:sldMk cId="499526314" sldId="616"/>
            <ac:spMk id="7" creationId="{BD27CF50-1D5A-4213-9C4D-0ED4E94F5CE1}"/>
          </ac:spMkLst>
        </pc:spChg>
        <pc:picChg chg="del">
          <ac:chgData name="Siniša Vuksan" userId="3af124f9-b8e7-46e3-9422-21ae1d17ac0b" providerId="ADAL" clId="{49C7D360-4062-4855-9458-CAF45AF5770B}" dt="2022-01-05T12:24:57.261" v="4140" actId="478"/>
          <ac:picMkLst>
            <pc:docMk/>
            <pc:sldMk cId="499526314" sldId="616"/>
            <ac:picMk id="2" creationId="{B69E1C10-ACFD-49C4-B019-6B92ED78F85E}"/>
          </ac:picMkLst>
        </pc:picChg>
        <pc:picChg chg="mod">
          <ac:chgData name="Siniša Vuksan" userId="3af124f9-b8e7-46e3-9422-21ae1d17ac0b" providerId="ADAL" clId="{49C7D360-4062-4855-9458-CAF45AF5770B}" dt="2022-01-05T12:25:38.889" v="4141" actId="14826"/>
          <ac:picMkLst>
            <pc:docMk/>
            <pc:sldMk cId="499526314" sldId="616"/>
            <ac:picMk id="4" creationId="{1B2619D9-4F98-4A11-8FFE-57C7EB1F529A}"/>
          </ac:picMkLst>
        </pc:picChg>
        <pc:picChg chg="mod">
          <ac:chgData name="Siniša Vuksan" userId="3af124f9-b8e7-46e3-9422-21ae1d17ac0b" providerId="ADAL" clId="{49C7D360-4062-4855-9458-CAF45AF5770B}" dt="2022-01-05T12:27:42.200" v="4263" actId="14100"/>
          <ac:picMkLst>
            <pc:docMk/>
            <pc:sldMk cId="499526314" sldId="616"/>
            <ac:picMk id="16" creationId="{6FFE24D0-388A-4689-99F2-3E56360F9FD6}"/>
          </ac:picMkLst>
        </pc:picChg>
      </pc:sldChg>
    </pc:docChg>
  </pc:docChgLst>
  <pc:docChgLst>
    <pc:chgData name="Siniša Vuksan" userId="3af124f9-b8e7-46e3-9422-21ae1d17ac0b" providerId="ADAL" clId="{2B4015B6-79EA-4A60-AE7D-A92E23F0F3B8}"/>
    <pc:docChg chg="undo custSel addSld delSld modSld sldOrd">
      <pc:chgData name="Siniša Vuksan" userId="3af124f9-b8e7-46e3-9422-21ae1d17ac0b" providerId="ADAL" clId="{2B4015B6-79EA-4A60-AE7D-A92E23F0F3B8}" dt="2021-10-22T08:33:14.533" v="1528"/>
      <pc:docMkLst>
        <pc:docMk/>
      </pc:docMkLst>
    </pc:docChg>
  </pc:docChgLst>
  <pc:docChgLst>
    <pc:chgData name="Siniša Vuksan" userId="3af124f9-b8e7-46e3-9422-21ae1d17ac0b" providerId="ADAL" clId="{E7552B44-A0C8-490C-B223-B36916406976}"/>
    <pc:docChg chg="undo custSel addSld delSld modSld sldOrd">
      <pc:chgData name="Siniša Vuksan" userId="3af124f9-b8e7-46e3-9422-21ae1d17ac0b" providerId="ADAL" clId="{E7552B44-A0C8-490C-B223-B36916406976}" dt="2021-11-18T12:06:06.221" v="3126" actId="1076"/>
      <pc:docMkLst>
        <pc:docMk/>
      </pc:docMkLst>
      <pc:sldChg chg="modSp">
        <pc:chgData name="Siniša Vuksan" userId="3af124f9-b8e7-46e3-9422-21ae1d17ac0b" providerId="ADAL" clId="{E7552B44-A0C8-490C-B223-B36916406976}" dt="2021-11-18T09:02:06.208" v="34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E7552B44-A0C8-490C-B223-B36916406976}" dt="2021-11-18T09:01:58.129" v="22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E7552B44-A0C8-490C-B223-B36916406976}" dt="2021-11-18T09:02:06.208" v="34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modSp">
        <pc:chgData name="Siniša Vuksan" userId="3af124f9-b8e7-46e3-9422-21ae1d17ac0b" providerId="ADAL" clId="{E7552B44-A0C8-490C-B223-B36916406976}" dt="2021-11-18T09:03:52.473" v="77" actId="14100"/>
        <pc:sldMkLst>
          <pc:docMk/>
          <pc:sldMk cId="2122178903" sldId="288"/>
        </pc:sldMkLst>
        <pc:spChg chg="mod">
          <ac:chgData name="Siniša Vuksan" userId="3af124f9-b8e7-46e3-9422-21ae1d17ac0b" providerId="ADAL" clId="{E7552B44-A0C8-490C-B223-B36916406976}" dt="2021-11-18T09:02:46.172" v="71" actId="20577"/>
          <ac:spMkLst>
            <pc:docMk/>
            <pc:sldMk cId="2122178903" sldId="288"/>
            <ac:spMk id="6" creationId="{FFE14C9D-F79A-42C0-87D5-7951E53F2573}"/>
          </ac:spMkLst>
        </pc:spChg>
        <pc:picChg chg="mod">
          <ac:chgData name="Siniša Vuksan" userId="3af124f9-b8e7-46e3-9422-21ae1d17ac0b" providerId="ADAL" clId="{E7552B44-A0C8-490C-B223-B36916406976}" dt="2021-11-18T09:03:52.473" v="77" actId="14100"/>
          <ac:picMkLst>
            <pc:docMk/>
            <pc:sldMk cId="2122178903" sldId="288"/>
            <ac:picMk id="4" creationId="{1B2619D9-4F98-4A11-8FFE-57C7EB1F529A}"/>
          </ac:picMkLst>
        </pc:picChg>
        <pc:picChg chg="mod">
          <ac:chgData name="Siniša Vuksan" userId="3af124f9-b8e7-46e3-9422-21ae1d17ac0b" providerId="ADAL" clId="{E7552B44-A0C8-490C-B223-B36916406976}" dt="2021-11-18T09:03:42.924" v="73" actId="14826"/>
          <ac:picMkLst>
            <pc:docMk/>
            <pc:sldMk cId="2122178903" sldId="288"/>
            <ac:picMk id="7" creationId="{40106C37-8279-4C0B-A4A6-4051FF501A0A}"/>
          </ac:picMkLst>
        </pc:picChg>
      </pc:sldChg>
      <pc:sldChg chg="modSp">
        <pc:chgData name="Siniša Vuksan" userId="3af124f9-b8e7-46e3-9422-21ae1d17ac0b" providerId="ADAL" clId="{E7552B44-A0C8-490C-B223-B36916406976}" dt="2021-11-18T09:26:02.989" v="526" actId="20577"/>
        <pc:sldMkLst>
          <pc:docMk/>
          <pc:sldMk cId="1167673325" sldId="300"/>
        </pc:sldMkLst>
        <pc:spChg chg="mod">
          <ac:chgData name="Siniša Vuksan" userId="3af124f9-b8e7-46e3-9422-21ae1d17ac0b" providerId="ADAL" clId="{E7552B44-A0C8-490C-B223-B36916406976}" dt="2021-11-18T09:26:02.989" v="526" actId="20577"/>
          <ac:spMkLst>
            <pc:docMk/>
            <pc:sldMk cId="1167673325" sldId="300"/>
            <ac:spMk id="6" creationId="{FFE14C9D-F79A-42C0-87D5-7951E53F2573}"/>
          </ac:spMkLst>
        </pc:spChg>
        <pc:picChg chg="mod">
          <ac:chgData name="Siniša Vuksan" userId="3af124f9-b8e7-46e3-9422-21ae1d17ac0b" providerId="ADAL" clId="{E7552B44-A0C8-490C-B223-B36916406976}" dt="2021-11-18T09:04:06.368" v="81" actId="14826"/>
          <ac:picMkLst>
            <pc:docMk/>
            <pc:sldMk cId="1167673325" sldId="300"/>
            <ac:picMk id="5" creationId="{E24C9881-BB40-4A55-843E-41EADF141365}"/>
          </ac:picMkLst>
        </pc:picChg>
        <pc:picChg chg="mod">
          <ac:chgData name="Siniša Vuksan" userId="3af124f9-b8e7-46e3-9422-21ae1d17ac0b" providerId="ADAL" clId="{E7552B44-A0C8-490C-B223-B36916406976}" dt="2021-11-18T09:03:59.708" v="79" actId="14826"/>
          <ac:picMkLst>
            <pc:docMk/>
            <pc:sldMk cId="1167673325" sldId="300"/>
            <ac:picMk id="7" creationId="{40106C37-8279-4C0B-A4A6-4051FF501A0A}"/>
          </ac:picMkLst>
        </pc:picChg>
      </pc:sldChg>
      <pc:sldChg chg="del">
        <pc:chgData name="Siniša Vuksan" userId="3af124f9-b8e7-46e3-9422-21ae1d17ac0b" providerId="ADAL" clId="{E7552B44-A0C8-490C-B223-B36916406976}" dt="2021-11-18T11:38:09.005" v="2843" actId="2696"/>
        <pc:sldMkLst>
          <pc:docMk/>
          <pc:sldMk cId="3405702764" sldId="503"/>
        </pc:sldMkLst>
      </pc:sldChg>
      <pc:sldChg chg="addSp delSp modSp delAnim modAnim">
        <pc:chgData name="Siniša Vuksan" userId="3af124f9-b8e7-46e3-9422-21ae1d17ac0b" providerId="ADAL" clId="{E7552B44-A0C8-490C-B223-B36916406976}" dt="2021-11-18T12:01:44.750" v="3116" actId="20577"/>
        <pc:sldMkLst>
          <pc:docMk/>
          <pc:sldMk cId="200756692" sldId="511"/>
        </pc:sldMkLst>
        <pc:spChg chg="del">
          <ac:chgData name="Siniša Vuksan" userId="3af124f9-b8e7-46e3-9422-21ae1d17ac0b" providerId="ADAL" clId="{E7552B44-A0C8-490C-B223-B36916406976}" dt="2021-11-18T09:35:42.887" v="883" actId="478"/>
          <ac:spMkLst>
            <pc:docMk/>
            <pc:sldMk cId="200756692" sldId="511"/>
            <ac:spMk id="6" creationId="{010AB125-9086-4261-98B4-FC5A0801347C}"/>
          </ac:spMkLst>
        </pc:spChg>
        <pc:spChg chg="del">
          <ac:chgData name="Siniša Vuksan" userId="3af124f9-b8e7-46e3-9422-21ae1d17ac0b" providerId="ADAL" clId="{E7552B44-A0C8-490C-B223-B36916406976}" dt="2021-11-18T09:35:45.052" v="885" actId="478"/>
          <ac:spMkLst>
            <pc:docMk/>
            <pc:sldMk cId="200756692" sldId="511"/>
            <ac:spMk id="7" creationId="{0256D9EB-C20B-45FA-9F3D-124012366C9E}"/>
          </ac:spMkLst>
        </pc:spChg>
        <pc:spChg chg="mod">
          <ac:chgData name="Siniša Vuksan" userId="3af124f9-b8e7-46e3-9422-21ae1d17ac0b" providerId="ADAL" clId="{E7552B44-A0C8-490C-B223-B36916406976}" dt="2021-11-18T09:36:23.487" v="896" actId="1076"/>
          <ac:spMkLst>
            <pc:docMk/>
            <pc:sldMk cId="200756692" sldId="511"/>
            <ac:spMk id="8" creationId="{A3B0F949-2805-4B8E-932B-15CB682A16FE}"/>
          </ac:spMkLst>
        </pc:spChg>
        <pc:spChg chg="mod">
          <ac:chgData name="Siniša Vuksan" userId="3af124f9-b8e7-46e3-9422-21ae1d17ac0b" providerId="ADAL" clId="{E7552B44-A0C8-490C-B223-B36916406976}" dt="2021-11-18T12:01:44.750" v="3116" actId="20577"/>
          <ac:spMkLst>
            <pc:docMk/>
            <pc:sldMk cId="200756692" sldId="511"/>
            <ac:spMk id="9" creationId="{188D7D51-9D4C-40C4-848F-2F1A7CB953E2}"/>
          </ac:spMkLst>
        </pc:spChg>
        <pc:spChg chg="mod">
          <ac:chgData name="Siniša Vuksan" userId="3af124f9-b8e7-46e3-9422-21ae1d17ac0b" providerId="ADAL" clId="{E7552B44-A0C8-490C-B223-B36916406976}" dt="2021-11-18T09:37:07.941" v="905" actId="1076"/>
          <ac:spMkLst>
            <pc:docMk/>
            <pc:sldMk cId="200756692" sldId="511"/>
            <ac:spMk id="10" creationId="{4B2349A6-8903-43C1-9216-2DE1B381E62F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11" creationId="{85FE9B36-A468-4488-B977-6D70F45785B4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12" creationId="{B186FFAF-2FF5-4AB7-A0BB-E746881012EE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13" creationId="{D604060E-4172-4047-8FD9-1F0484B7AA13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14" creationId="{53F877E9-F82D-40B9-8EDA-E628D1538B86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15" creationId="{E51C6792-0226-412F-88CE-A59828B94F52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16" creationId="{F709EA89-83BD-4934-AEE2-372836A6C090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17" creationId="{0FDF1FD7-B3AB-4325-9C05-192BC6B7280A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18" creationId="{BF57868B-FC94-4A7E-AEC6-9AFA975A34AD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19" creationId="{3EC2E1F5-56C0-42B2-B90D-8CDF9CA34A24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20" creationId="{E2828889-C40D-4E46-B90D-1795375C5EDB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21" creationId="{AC0C774B-65B2-4D60-9090-CBD8D63FE059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22" creationId="{A431FA76-3D0C-4339-9B99-D31E22A6CB67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23" creationId="{F1CA20F4-317B-491C-BE8A-AB925F05AB8E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24" creationId="{D87C6223-173B-4B4C-B588-83D3ED4411B3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25" creationId="{8684BD7E-730B-48BD-AC7C-3988A765D691}"/>
          </ac:spMkLst>
        </pc:spChg>
        <pc:spChg chg="del mod">
          <ac:chgData name="Siniša Vuksan" userId="3af124f9-b8e7-46e3-9422-21ae1d17ac0b" providerId="ADAL" clId="{E7552B44-A0C8-490C-B223-B36916406976}" dt="2021-11-18T09:35:41.130" v="882" actId="478"/>
          <ac:spMkLst>
            <pc:docMk/>
            <pc:sldMk cId="200756692" sldId="511"/>
            <ac:spMk id="26" creationId="{8F0AB279-929B-4CED-9476-673939D58ED5}"/>
          </ac:spMkLst>
        </pc:spChg>
        <pc:spChg chg="add mod">
          <ac:chgData name="Siniša Vuksan" userId="3af124f9-b8e7-46e3-9422-21ae1d17ac0b" providerId="ADAL" clId="{E7552B44-A0C8-490C-B223-B36916406976}" dt="2021-11-18T09:36:45.275" v="901" actId="1076"/>
          <ac:spMkLst>
            <pc:docMk/>
            <pc:sldMk cId="200756692" sldId="511"/>
            <ac:spMk id="27" creationId="{F58D0F7B-64E7-4310-8352-4092F1C232BD}"/>
          </ac:spMkLst>
        </pc:spChg>
        <pc:picChg chg="del mod">
          <ac:chgData name="Siniša Vuksan" userId="3af124f9-b8e7-46e3-9422-21ae1d17ac0b" providerId="ADAL" clId="{E7552B44-A0C8-490C-B223-B36916406976}" dt="2021-11-18T09:35:38.210" v="879" actId="478"/>
          <ac:picMkLst>
            <pc:docMk/>
            <pc:sldMk cId="200756692" sldId="511"/>
            <ac:picMk id="2" creationId="{79AB126F-5218-4223-8FB3-6BD5D18FF2B3}"/>
          </ac:picMkLst>
        </pc:picChg>
        <pc:picChg chg="del">
          <ac:chgData name="Siniša Vuksan" userId="3af124f9-b8e7-46e3-9422-21ae1d17ac0b" providerId="ADAL" clId="{E7552B44-A0C8-490C-B223-B36916406976}" dt="2021-11-18T09:35:43.448" v="884" actId="478"/>
          <ac:picMkLst>
            <pc:docMk/>
            <pc:sldMk cId="200756692" sldId="511"/>
            <ac:picMk id="3" creationId="{A572FB5E-57EC-45CA-B012-1271E7F2A910}"/>
          </ac:picMkLst>
        </pc:picChg>
        <pc:picChg chg="del mod">
          <ac:chgData name="Siniša Vuksan" userId="3af124f9-b8e7-46e3-9422-21ae1d17ac0b" providerId="ADAL" clId="{E7552B44-A0C8-490C-B223-B36916406976}" dt="2021-11-18T09:35:39.073" v="880" actId="478"/>
          <ac:picMkLst>
            <pc:docMk/>
            <pc:sldMk cId="200756692" sldId="511"/>
            <ac:picMk id="4" creationId="{1B2619D9-4F98-4A11-8FFE-57C7EB1F529A}"/>
          </ac:picMkLst>
        </pc:picChg>
      </pc:sldChg>
      <pc:sldChg chg="del">
        <pc:chgData name="Siniša Vuksan" userId="3af124f9-b8e7-46e3-9422-21ae1d17ac0b" providerId="ADAL" clId="{E7552B44-A0C8-490C-B223-B36916406976}" dt="2021-11-18T11:38:06.510" v="2834" actId="2696"/>
        <pc:sldMkLst>
          <pc:docMk/>
          <pc:sldMk cId="1620520765" sldId="513"/>
        </pc:sldMkLst>
      </pc:sldChg>
      <pc:sldChg chg="del">
        <pc:chgData name="Siniša Vuksan" userId="3af124f9-b8e7-46e3-9422-21ae1d17ac0b" providerId="ADAL" clId="{E7552B44-A0C8-490C-B223-B36916406976}" dt="2021-11-18T11:38:06.886" v="2835" actId="2696"/>
        <pc:sldMkLst>
          <pc:docMk/>
          <pc:sldMk cId="2951334352" sldId="514"/>
        </pc:sldMkLst>
      </pc:sldChg>
      <pc:sldChg chg="del">
        <pc:chgData name="Siniša Vuksan" userId="3af124f9-b8e7-46e3-9422-21ae1d17ac0b" providerId="ADAL" clId="{E7552B44-A0C8-490C-B223-B36916406976}" dt="2021-11-18T11:38:07.137" v="2836" actId="2696"/>
        <pc:sldMkLst>
          <pc:docMk/>
          <pc:sldMk cId="1262942382" sldId="515"/>
        </pc:sldMkLst>
      </pc:sldChg>
      <pc:sldChg chg="del">
        <pc:chgData name="Siniša Vuksan" userId="3af124f9-b8e7-46e3-9422-21ae1d17ac0b" providerId="ADAL" clId="{E7552B44-A0C8-490C-B223-B36916406976}" dt="2021-11-18T11:38:07.308" v="2837" actId="2696"/>
        <pc:sldMkLst>
          <pc:docMk/>
          <pc:sldMk cId="225200340" sldId="516"/>
        </pc:sldMkLst>
      </pc:sldChg>
      <pc:sldChg chg="del">
        <pc:chgData name="Siniša Vuksan" userId="3af124f9-b8e7-46e3-9422-21ae1d17ac0b" providerId="ADAL" clId="{E7552B44-A0C8-490C-B223-B36916406976}" dt="2021-11-18T11:38:07.481" v="2838" actId="2696"/>
        <pc:sldMkLst>
          <pc:docMk/>
          <pc:sldMk cId="1097858410" sldId="517"/>
        </pc:sldMkLst>
      </pc:sldChg>
      <pc:sldChg chg="del">
        <pc:chgData name="Siniša Vuksan" userId="3af124f9-b8e7-46e3-9422-21ae1d17ac0b" providerId="ADAL" clId="{E7552B44-A0C8-490C-B223-B36916406976}" dt="2021-11-18T11:38:07.660" v="2839" actId="2696"/>
        <pc:sldMkLst>
          <pc:docMk/>
          <pc:sldMk cId="2088863912" sldId="518"/>
        </pc:sldMkLst>
      </pc:sldChg>
      <pc:sldChg chg="del">
        <pc:chgData name="Siniša Vuksan" userId="3af124f9-b8e7-46e3-9422-21ae1d17ac0b" providerId="ADAL" clId="{E7552B44-A0C8-490C-B223-B36916406976}" dt="2021-11-18T11:38:08.083" v="2840" actId="2696"/>
        <pc:sldMkLst>
          <pc:docMk/>
          <pc:sldMk cId="3270624783" sldId="519"/>
        </pc:sldMkLst>
      </pc:sldChg>
      <pc:sldChg chg="del">
        <pc:chgData name="Siniša Vuksan" userId="3af124f9-b8e7-46e3-9422-21ae1d17ac0b" providerId="ADAL" clId="{E7552B44-A0C8-490C-B223-B36916406976}" dt="2021-11-18T11:38:08.272" v="2841" actId="2696"/>
        <pc:sldMkLst>
          <pc:docMk/>
          <pc:sldMk cId="45360814" sldId="520"/>
        </pc:sldMkLst>
      </pc:sldChg>
      <pc:sldChg chg="del">
        <pc:chgData name="Siniša Vuksan" userId="3af124f9-b8e7-46e3-9422-21ae1d17ac0b" providerId="ADAL" clId="{E7552B44-A0C8-490C-B223-B36916406976}" dt="2021-11-18T11:38:08.785" v="2842" actId="2696"/>
        <pc:sldMkLst>
          <pc:docMk/>
          <pc:sldMk cId="1629646914" sldId="521"/>
        </pc:sldMkLst>
      </pc:sldChg>
      <pc:sldChg chg="del">
        <pc:chgData name="Siniša Vuksan" userId="3af124f9-b8e7-46e3-9422-21ae1d17ac0b" providerId="ADAL" clId="{E7552B44-A0C8-490C-B223-B36916406976}" dt="2021-11-18T11:38:09.504" v="2844" actId="2696"/>
        <pc:sldMkLst>
          <pc:docMk/>
          <pc:sldMk cId="2950266519" sldId="522"/>
        </pc:sldMkLst>
      </pc:sldChg>
      <pc:sldChg chg="del">
        <pc:chgData name="Siniša Vuksan" userId="3af124f9-b8e7-46e3-9422-21ae1d17ac0b" providerId="ADAL" clId="{E7552B44-A0C8-490C-B223-B36916406976}" dt="2021-11-18T11:38:09.692" v="2845" actId="2696"/>
        <pc:sldMkLst>
          <pc:docMk/>
          <pc:sldMk cId="3714486975" sldId="524"/>
        </pc:sldMkLst>
      </pc:sldChg>
      <pc:sldChg chg="add del">
        <pc:chgData name="Siniša Vuksan" userId="3af124f9-b8e7-46e3-9422-21ae1d17ac0b" providerId="ADAL" clId="{E7552B44-A0C8-490C-B223-B36916406976}" dt="2021-11-18T11:38:06.040" v="2833" actId="2696"/>
        <pc:sldMkLst>
          <pc:docMk/>
          <pc:sldMk cId="3044473799" sldId="525"/>
        </pc:sldMkLst>
      </pc:sldChg>
      <pc:sldChg chg="addSp delSp modSp add delAnim modAnim">
        <pc:chgData name="Siniša Vuksan" userId="3af124f9-b8e7-46e3-9422-21ae1d17ac0b" providerId="ADAL" clId="{E7552B44-A0C8-490C-B223-B36916406976}" dt="2021-11-18T12:02:23.698" v="3117"/>
        <pc:sldMkLst>
          <pc:docMk/>
          <pc:sldMk cId="2762813729" sldId="526"/>
        </pc:sldMkLst>
        <pc:spChg chg="mod">
          <ac:chgData name="Siniša Vuksan" userId="3af124f9-b8e7-46e3-9422-21ae1d17ac0b" providerId="ADAL" clId="{E7552B44-A0C8-490C-B223-B36916406976}" dt="2021-11-18T09:48:01.691" v="1084" actId="20577"/>
          <ac:spMkLst>
            <pc:docMk/>
            <pc:sldMk cId="2762813729" sldId="526"/>
            <ac:spMk id="6" creationId="{010AB125-9086-4261-98B4-FC5A0801347C}"/>
          </ac:spMkLst>
        </pc:spChg>
        <pc:spChg chg="mod">
          <ac:chgData name="Siniša Vuksan" userId="3af124f9-b8e7-46e3-9422-21ae1d17ac0b" providerId="ADAL" clId="{E7552B44-A0C8-490C-B223-B36916406976}" dt="2021-11-18T09:43:16.325" v="914" actId="20577"/>
          <ac:spMkLst>
            <pc:docMk/>
            <pc:sldMk cId="2762813729" sldId="526"/>
            <ac:spMk id="7" creationId="{0256D9EB-C20B-45FA-9F3D-124012366C9E}"/>
          </ac:spMkLst>
        </pc:spChg>
        <pc:spChg chg="del">
          <ac:chgData name="Siniša Vuksan" userId="3af124f9-b8e7-46e3-9422-21ae1d17ac0b" providerId="ADAL" clId="{E7552B44-A0C8-490C-B223-B36916406976}" dt="2021-11-18T09:43:19.603" v="916" actId="478"/>
          <ac:spMkLst>
            <pc:docMk/>
            <pc:sldMk cId="2762813729" sldId="526"/>
            <ac:spMk id="9" creationId="{8F06FBBD-94EE-44A7-B2B6-47CA03C17815}"/>
          </ac:spMkLst>
        </pc:spChg>
        <pc:spChg chg="add mod">
          <ac:chgData name="Siniša Vuksan" userId="3af124f9-b8e7-46e3-9422-21ae1d17ac0b" providerId="ADAL" clId="{E7552B44-A0C8-490C-B223-B36916406976}" dt="2021-11-18T09:48:32.330" v="1096" actId="20577"/>
          <ac:spMkLst>
            <pc:docMk/>
            <pc:sldMk cId="2762813729" sldId="526"/>
            <ac:spMk id="10" creationId="{2F5D493A-1D5A-47CD-91DA-CD5D179EF30C}"/>
          </ac:spMkLst>
        </pc:spChg>
        <pc:spChg chg="add mod">
          <ac:chgData name="Siniša Vuksan" userId="3af124f9-b8e7-46e3-9422-21ae1d17ac0b" providerId="ADAL" clId="{E7552B44-A0C8-490C-B223-B36916406976}" dt="2021-11-18T09:51:57.994" v="1214" actId="255"/>
          <ac:spMkLst>
            <pc:docMk/>
            <pc:sldMk cId="2762813729" sldId="526"/>
            <ac:spMk id="11" creationId="{58069BE6-4B81-438D-900B-C21BB1B68360}"/>
          </ac:spMkLst>
        </pc:spChg>
        <pc:spChg chg="add mod">
          <ac:chgData name="Siniša Vuksan" userId="3af124f9-b8e7-46e3-9422-21ae1d17ac0b" providerId="ADAL" clId="{E7552B44-A0C8-490C-B223-B36916406976}" dt="2021-11-18T09:49:25.240" v="1129" actId="20577"/>
          <ac:spMkLst>
            <pc:docMk/>
            <pc:sldMk cId="2762813729" sldId="526"/>
            <ac:spMk id="12" creationId="{F10E96AA-A32F-4080-81DD-A8C57A503A0E}"/>
          </ac:spMkLst>
        </pc:spChg>
        <pc:spChg chg="add mod">
          <ac:chgData name="Siniša Vuksan" userId="3af124f9-b8e7-46e3-9422-21ae1d17ac0b" providerId="ADAL" clId="{E7552B44-A0C8-490C-B223-B36916406976}" dt="2021-11-18T09:49:34.664" v="1138" actId="20577"/>
          <ac:spMkLst>
            <pc:docMk/>
            <pc:sldMk cId="2762813729" sldId="526"/>
            <ac:spMk id="13" creationId="{A5CFC788-4D82-433F-B955-5C1182EAC5BB}"/>
          </ac:spMkLst>
        </pc:spChg>
        <pc:spChg chg="del">
          <ac:chgData name="Siniša Vuksan" userId="3af124f9-b8e7-46e3-9422-21ae1d17ac0b" providerId="ADAL" clId="{E7552B44-A0C8-490C-B223-B36916406976}" dt="2021-11-18T09:43:21.655" v="917" actId="478"/>
          <ac:spMkLst>
            <pc:docMk/>
            <pc:sldMk cId="2762813729" sldId="526"/>
            <ac:spMk id="14" creationId="{42FCE229-8671-47C7-9826-50D294865FC1}"/>
          </ac:spMkLst>
        </pc:spChg>
        <pc:spChg chg="add mod">
          <ac:chgData name="Siniša Vuksan" userId="3af124f9-b8e7-46e3-9422-21ae1d17ac0b" providerId="ADAL" clId="{E7552B44-A0C8-490C-B223-B36916406976}" dt="2021-11-18T09:51:53.873" v="1213" actId="255"/>
          <ac:spMkLst>
            <pc:docMk/>
            <pc:sldMk cId="2762813729" sldId="526"/>
            <ac:spMk id="15" creationId="{985B1F0F-3EF9-495F-9ADA-5F365127805F}"/>
          </ac:spMkLst>
        </pc:spChg>
        <pc:spChg chg="add mod">
          <ac:chgData name="Siniša Vuksan" userId="3af124f9-b8e7-46e3-9422-21ae1d17ac0b" providerId="ADAL" clId="{E7552B44-A0C8-490C-B223-B36916406976}" dt="2021-11-18T09:50:02.383" v="1158" actId="20577"/>
          <ac:spMkLst>
            <pc:docMk/>
            <pc:sldMk cId="2762813729" sldId="526"/>
            <ac:spMk id="16" creationId="{3642C0A8-F601-4A89-93C6-E21818B5D63B}"/>
          </ac:spMkLst>
        </pc:spChg>
        <pc:spChg chg="add mod">
          <ac:chgData name="Siniša Vuksan" userId="3af124f9-b8e7-46e3-9422-21ae1d17ac0b" providerId="ADAL" clId="{E7552B44-A0C8-490C-B223-B36916406976}" dt="2021-11-18T09:51:48.666" v="1212" actId="255"/>
          <ac:spMkLst>
            <pc:docMk/>
            <pc:sldMk cId="2762813729" sldId="526"/>
            <ac:spMk id="17" creationId="{0F416F05-1F18-47A3-955A-F35776533FD9}"/>
          </ac:spMkLst>
        </pc:spChg>
        <pc:spChg chg="add mod">
          <ac:chgData name="Siniša Vuksan" userId="3af124f9-b8e7-46e3-9422-21ae1d17ac0b" providerId="ADAL" clId="{E7552B44-A0C8-490C-B223-B36916406976}" dt="2021-11-18T09:51:12.051" v="1199" actId="20577"/>
          <ac:spMkLst>
            <pc:docMk/>
            <pc:sldMk cId="2762813729" sldId="526"/>
            <ac:spMk id="18" creationId="{A5AD6C4F-2311-4B1F-BBCE-A475AD020040}"/>
          </ac:spMkLst>
        </pc:spChg>
        <pc:spChg chg="add mod">
          <ac:chgData name="Siniša Vuksan" userId="3af124f9-b8e7-46e3-9422-21ae1d17ac0b" providerId="ADAL" clId="{E7552B44-A0C8-490C-B223-B36916406976}" dt="2021-11-18T09:51:34.331" v="1209" actId="20577"/>
          <ac:spMkLst>
            <pc:docMk/>
            <pc:sldMk cId="2762813729" sldId="526"/>
            <ac:spMk id="19" creationId="{EBFB9998-0B26-4032-8C5A-7C0026E9F338}"/>
          </ac:spMkLst>
        </pc:spChg>
        <pc:spChg chg="add mod">
          <ac:chgData name="Siniša Vuksan" userId="3af124f9-b8e7-46e3-9422-21ae1d17ac0b" providerId="ADAL" clId="{E7552B44-A0C8-490C-B223-B36916406976}" dt="2021-11-18T09:52:14.613" v="1222" actId="1076"/>
          <ac:spMkLst>
            <pc:docMk/>
            <pc:sldMk cId="2762813729" sldId="526"/>
            <ac:spMk id="20" creationId="{8E7E5947-9070-4DB2-899B-49D1DBE92549}"/>
          </ac:spMkLst>
        </pc:spChg>
        <pc:spChg chg="add mod">
          <ac:chgData name="Siniša Vuksan" userId="3af124f9-b8e7-46e3-9422-21ae1d17ac0b" providerId="ADAL" clId="{E7552B44-A0C8-490C-B223-B36916406976}" dt="2021-11-18T09:58:47.528" v="1307" actId="14100"/>
          <ac:spMkLst>
            <pc:docMk/>
            <pc:sldMk cId="2762813729" sldId="526"/>
            <ac:spMk id="21" creationId="{4BD84E1C-7B49-4075-8869-2230B5618DD2}"/>
          </ac:spMkLst>
        </pc:spChg>
        <pc:picChg chg="mod">
          <ac:chgData name="Siniša Vuksan" userId="3af124f9-b8e7-46e3-9422-21ae1d17ac0b" providerId="ADAL" clId="{E7552B44-A0C8-490C-B223-B36916406976}" dt="2021-11-18T09:51:27.105" v="1203" actId="1076"/>
          <ac:picMkLst>
            <pc:docMk/>
            <pc:sldMk cId="2762813729" sldId="526"/>
            <ac:picMk id="2" creationId="{79AB126F-5218-4223-8FB3-6BD5D18FF2B3}"/>
          </ac:picMkLst>
        </pc:picChg>
        <pc:picChg chg="del">
          <ac:chgData name="Siniša Vuksan" userId="3af124f9-b8e7-46e3-9422-21ae1d17ac0b" providerId="ADAL" clId="{E7552B44-A0C8-490C-B223-B36916406976}" dt="2021-11-18T09:43:17.762" v="915" actId="478"/>
          <ac:picMkLst>
            <pc:docMk/>
            <pc:sldMk cId="2762813729" sldId="526"/>
            <ac:picMk id="3" creationId="{B0DF5729-9840-4F87-9AA1-F623E125EF44}"/>
          </ac:picMkLst>
        </pc:picChg>
        <pc:picChg chg="mod">
          <ac:chgData name="Siniša Vuksan" userId="3af124f9-b8e7-46e3-9422-21ae1d17ac0b" providerId="ADAL" clId="{E7552B44-A0C8-490C-B223-B36916406976}" dt="2021-11-18T09:59:25.112" v="1312" actId="14826"/>
          <ac:picMkLst>
            <pc:docMk/>
            <pc:sldMk cId="2762813729" sldId="526"/>
            <ac:picMk id="4" creationId="{1B2619D9-4F98-4A11-8FFE-57C7EB1F529A}"/>
          </ac:picMkLst>
        </pc:picChg>
      </pc:sldChg>
      <pc:sldChg chg="delSp new add del">
        <pc:chgData name="Siniša Vuksan" userId="3af124f9-b8e7-46e3-9422-21ae1d17ac0b" providerId="ADAL" clId="{E7552B44-A0C8-490C-B223-B36916406976}" dt="2021-11-18T11:38:09.881" v="2846" actId="2696"/>
        <pc:sldMkLst>
          <pc:docMk/>
          <pc:sldMk cId="711571235" sldId="527"/>
        </pc:sldMkLst>
        <pc:spChg chg="del">
          <ac:chgData name="Siniša Vuksan" userId="3af124f9-b8e7-46e3-9422-21ae1d17ac0b" providerId="ADAL" clId="{E7552B44-A0C8-490C-B223-B36916406976}" dt="2021-11-18T09:58:56.687" v="1310" actId="478"/>
          <ac:spMkLst>
            <pc:docMk/>
            <pc:sldMk cId="711571235" sldId="527"/>
            <ac:spMk id="2" creationId="{971378A5-A76E-455D-8E81-292A229D089C}"/>
          </ac:spMkLst>
        </pc:spChg>
        <pc:spChg chg="del">
          <ac:chgData name="Siniša Vuksan" userId="3af124f9-b8e7-46e3-9422-21ae1d17ac0b" providerId="ADAL" clId="{E7552B44-A0C8-490C-B223-B36916406976}" dt="2021-11-18T09:58:58.025" v="1311" actId="478"/>
          <ac:spMkLst>
            <pc:docMk/>
            <pc:sldMk cId="711571235" sldId="527"/>
            <ac:spMk id="3" creationId="{20DB9FFF-F80C-4F96-B4EA-8AACD958E110}"/>
          </ac:spMkLst>
        </pc:spChg>
      </pc:sldChg>
      <pc:sldChg chg="addSp delSp modSp add ord delAnim modAnim">
        <pc:chgData name="Siniša Vuksan" userId="3af124f9-b8e7-46e3-9422-21ae1d17ac0b" providerId="ADAL" clId="{E7552B44-A0C8-490C-B223-B36916406976}" dt="2021-11-18T10:06:15.878" v="1592"/>
        <pc:sldMkLst>
          <pc:docMk/>
          <pc:sldMk cId="3759385230" sldId="528"/>
        </pc:sldMkLst>
        <pc:spChg chg="mod">
          <ac:chgData name="Siniša Vuksan" userId="3af124f9-b8e7-46e3-9422-21ae1d17ac0b" providerId="ADAL" clId="{E7552B44-A0C8-490C-B223-B36916406976}" dt="2021-11-18T10:02:14.932" v="1337" actId="20577"/>
          <ac:spMkLst>
            <pc:docMk/>
            <pc:sldMk cId="3759385230" sldId="528"/>
            <ac:spMk id="6" creationId="{010AB125-9086-4261-98B4-FC5A0801347C}"/>
          </ac:spMkLst>
        </pc:spChg>
        <pc:spChg chg="add mod">
          <ac:chgData name="Siniša Vuksan" userId="3af124f9-b8e7-46e3-9422-21ae1d17ac0b" providerId="ADAL" clId="{E7552B44-A0C8-490C-B223-B36916406976}" dt="2021-11-18T10:02:45.267" v="1344" actId="1036"/>
          <ac:spMkLst>
            <pc:docMk/>
            <pc:sldMk cId="3759385230" sldId="528"/>
            <ac:spMk id="7" creationId="{A6AB4400-04C2-4FC0-AC2D-CC6AD74831FE}"/>
          </ac:spMkLst>
        </pc:spChg>
        <pc:spChg chg="add mod">
          <ac:chgData name="Siniša Vuksan" userId="3af124f9-b8e7-46e3-9422-21ae1d17ac0b" providerId="ADAL" clId="{E7552B44-A0C8-490C-B223-B36916406976}" dt="2021-11-18T10:03:09.699" v="1349" actId="1038"/>
          <ac:spMkLst>
            <pc:docMk/>
            <pc:sldMk cId="3759385230" sldId="528"/>
            <ac:spMk id="8" creationId="{A9B585F2-ACB2-4EDC-912D-C55E8152B647}"/>
          </ac:spMkLst>
        </pc:spChg>
        <pc:spChg chg="add mod">
          <ac:chgData name="Siniša Vuksan" userId="3af124f9-b8e7-46e3-9422-21ae1d17ac0b" providerId="ADAL" clId="{E7552B44-A0C8-490C-B223-B36916406976}" dt="2021-11-18T10:04:12.618" v="1355" actId="1035"/>
          <ac:spMkLst>
            <pc:docMk/>
            <pc:sldMk cId="3759385230" sldId="528"/>
            <ac:spMk id="9" creationId="{4A3F3D50-E17C-4E7C-A352-7C8FE3E159F2}"/>
          </ac:spMkLst>
        </pc:spChg>
        <pc:spChg chg="add mod">
          <ac:chgData name="Siniša Vuksan" userId="3af124f9-b8e7-46e3-9422-21ae1d17ac0b" providerId="ADAL" clId="{E7552B44-A0C8-490C-B223-B36916406976}" dt="2021-11-18T10:06:06.650" v="1590" actId="1036"/>
          <ac:spMkLst>
            <pc:docMk/>
            <pc:sldMk cId="3759385230" sldId="528"/>
            <ac:spMk id="10" creationId="{55AF4EF9-AFAC-4B3D-9077-C60AE8D99755}"/>
          </ac:spMkLst>
        </pc:spChg>
        <pc:picChg chg="mod">
          <ac:chgData name="Siniša Vuksan" userId="3af124f9-b8e7-46e3-9422-21ae1d17ac0b" providerId="ADAL" clId="{E7552B44-A0C8-490C-B223-B36916406976}" dt="2021-11-18T10:01:19.723" v="1321" actId="1076"/>
          <ac:picMkLst>
            <pc:docMk/>
            <pc:sldMk cId="3759385230" sldId="528"/>
            <ac:picMk id="2" creationId="{B69E1C10-ACFD-49C4-B019-6B92ED78F85E}"/>
          </ac:picMkLst>
        </pc:picChg>
        <pc:picChg chg="del">
          <ac:chgData name="Siniša Vuksan" userId="3af124f9-b8e7-46e3-9422-21ae1d17ac0b" providerId="ADAL" clId="{E7552B44-A0C8-490C-B223-B36916406976}" dt="2021-11-18T10:00:21.720" v="1316" actId="478"/>
          <ac:picMkLst>
            <pc:docMk/>
            <pc:sldMk cId="3759385230" sldId="528"/>
            <ac:picMk id="3" creationId="{AE42CD08-37C5-4729-AD10-AC31D8B80EAE}"/>
          </ac:picMkLst>
        </pc:picChg>
        <pc:picChg chg="mod">
          <ac:chgData name="Siniša Vuksan" userId="3af124f9-b8e7-46e3-9422-21ae1d17ac0b" providerId="ADAL" clId="{E7552B44-A0C8-490C-B223-B36916406976}" dt="2021-11-18T10:00:19.593" v="1315" actId="14826"/>
          <ac:picMkLst>
            <pc:docMk/>
            <pc:sldMk cId="3759385230" sldId="528"/>
            <ac:picMk id="4" creationId="{1B2619D9-4F98-4A11-8FFE-57C7EB1F529A}"/>
          </ac:picMkLst>
        </pc:picChg>
      </pc:sldChg>
      <pc:sldChg chg="addSp delSp modSp add ord delAnim modAnim">
        <pc:chgData name="Siniša Vuksan" userId="3af124f9-b8e7-46e3-9422-21ae1d17ac0b" providerId="ADAL" clId="{E7552B44-A0C8-490C-B223-B36916406976}" dt="2021-11-18T12:03:35.559" v="3120"/>
        <pc:sldMkLst>
          <pc:docMk/>
          <pc:sldMk cId="1406669383" sldId="529"/>
        </pc:sldMkLst>
        <pc:spChg chg="add mod">
          <ac:chgData name="Siniša Vuksan" userId="3af124f9-b8e7-46e3-9422-21ae1d17ac0b" providerId="ADAL" clId="{E7552B44-A0C8-490C-B223-B36916406976}" dt="2021-11-18T11:08:36.029" v="2166" actId="1076"/>
          <ac:spMkLst>
            <pc:docMk/>
            <pc:sldMk cId="1406669383" sldId="529"/>
            <ac:spMk id="5" creationId="{7497090C-607C-48BF-B380-4BE7F2BC7716}"/>
          </ac:spMkLst>
        </pc:spChg>
        <pc:spChg chg="mod">
          <ac:chgData name="Siniša Vuksan" userId="3af124f9-b8e7-46e3-9422-21ae1d17ac0b" providerId="ADAL" clId="{E7552B44-A0C8-490C-B223-B36916406976}" dt="2021-11-18T10:14:13.778" v="1942" actId="1076"/>
          <ac:spMkLst>
            <pc:docMk/>
            <pc:sldMk cId="1406669383" sldId="529"/>
            <ac:spMk id="6" creationId="{010AB125-9086-4261-98B4-FC5A0801347C}"/>
          </ac:spMkLst>
        </pc:spChg>
        <pc:spChg chg="mod">
          <ac:chgData name="Siniša Vuksan" userId="3af124f9-b8e7-46e3-9422-21ae1d17ac0b" providerId="ADAL" clId="{E7552B44-A0C8-490C-B223-B36916406976}" dt="2021-11-18T10:06:34.782" v="1596" actId="20577"/>
          <ac:spMkLst>
            <pc:docMk/>
            <pc:sldMk cId="1406669383" sldId="529"/>
            <ac:spMk id="7" creationId="{BD27CF50-1D5A-4213-9C4D-0ED4E94F5CE1}"/>
          </ac:spMkLst>
        </pc:spChg>
        <pc:spChg chg="del">
          <ac:chgData name="Siniša Vuksan" userId="3af124f9-b8e7-46e3-9422-21ae1d17ac0b" providerId="ADAL" clId="{E7552B44-A0C8-490C-B223-B36916406976}" dt="2021-11-18T10:07:06.885" v="1599" actId="478"/>
          <ac:spMkLst>
            <pc:docMk/>
            <pc:sldMk cId="1406669383" sldId="529"/>
            <ac:spMk id="8" creationId="{EFE4F534-E279-4CA3-8F93-C8B66EBBB2B8}"/>
          </ac:spMkLst>
        </pc:spChg>
        <pc:spChg chg="del">
          <ac:chgData name="Siniša Vuksan" userId="3af124f9-b8e7-46e3-9422-21ae1d17ac0b" providerId="ADAL" clId="{E7552B44-A0C8-490C-B223-B36916406976}" dt="2021-11-18T10:07:06.885" v="1599" actId="478"/>
          <ac:spMkLst>
            <pc:docMk/>
            <pc:sldMk cId="1406669383" sldId="529"/>
            <ac:spMk id="9" creationId="{08B5004E-7070-465C-8AF7-E9FE74C7DD49}"/>
          </ac:spMkLst>
        </pc:spChg>
        <pc:spChg chg="del">
          <ac:chgData name="Siniša Vuksan" userId="3af124f9-b8e7-46e3-9422-21ae1d17ac0b" providerId="ADAL" clId="{E7552B44-A0C8-490C-B223-B36916406976}" dt="2021-11-18T10:07:06.885" v="1599" actId="478"/>
          <ac:spMkLst>
            <pc:docMk/>
            <pc:sldMk cId="1406669383" sldId="529"/>
            <ac:spMk id="10" creationId="{F5020F0A-F48F-4D4D-999B-046F8E47D3B4}"/>
          </ac:spMkLst>
        </pc:spChg>
        <pc:spChg chg="del">
          <ac:chgData name="Siniša Vuksan" userId="3af124f9-b8e7-46e3-9422-21ae1d17ac0b" providerId="ADAL" clId="{E7552B44-A0C8-490C-B223-B36916406976}" dt="2021-11-18T10:07:06.885" v="1599" actId="478"/>
          <ac:spMkLst>
            <pc:docMk/>
            <pc:sldMk cId="1406669383" sldId="529"/>
            <ac:spMk id="11" creationId="{B445BF90-8DF6-474D-8570-499D9C899AA3}"/>
          </ac:spMkLst>
        </pc:spChg>
        <pc:spChg chg="del">
          <ac:chgData name="Siniša Vuksan" userId="3af124f9-b8e7-46e3-9422-21ae1d17ac0b" providerId="ADAL" clId="{E7552B44-A0C8-490C-B223-B36916406976}" dt="2021-11-18T10:07:06.885" v="1599" actId="478"/>
          <ac:spMkLst>
            <pc:docMk/>
            <pc:sldMk cId="1406669383" sldId="529"/>
            <ac:spMk id="12" creationId="{0511FF02-055C-4BA7-985F-F800E012B011}"/>
          </ac:spMkLst>
        </pc:spChg>
        <pc:spChg chg="del">
          <ac:chgData name="Siniša Vuksan" userId="3af124f9-b8e7-46e3-9422-21ae1d17ac0b" providerId="ADAL" clId="{E7552B44-A0C8-490C-B223-B36916406976}" dt="2021-11-18T10:07:06.885" v="1599" actId="478"/>
          <ac:spMkLst>
            <pc:docMk/>
            <pc:sldMk cId="1406669383" sldId="529"/>
            <ac:spMk id="13" creationId="{C16EE955-CD65-4E8B-83EA-F3DF8DE58DEC}"/>
          </ac:spMkLst>
        </pc:spChg>
        <pc:spChg chg="del">
          <ac:chgData name="Siniša Vuksan" userId="3af124f9-b8e7-46e3-9422-21ae1d17ac0b" providerId="ADAL" clId="{E7552B44-A0C8-490C-B223-B36916406976}" dt="2021-11-18T10:07:06.885" v="1599" actId="478"/>
          <ac:spMkLst>
            <pc:docMk/>
            <pc:sldMk cId="1406669383" sldId="529"/>
            <ac:spMk id="14" creationId="{CC4E8EDE-DE4F-47DD-A04D-6C045EDF5B95}"/>
          </ac:spMkLst>
        </pc:spChg>
        <pc:spChg chg="del">
          <ac:chgData name="Siniša Vuksan" userId="3af124f9-b8e7-46e3-9422-21ae1d17ac0b" providerId="ADAL" clId="{E7552B44-A0C8-490C-B223-B36916406976}" dt="2021-11-18T10:07:06.885" v="1599" actId="478"/>
          <ac:spMkLst>
            <pc:docMk/>
            <pc:sldMk cId="1406669383" sldId="529"/>
            <ac:spMk id="15" creationId="{07730D64-D3B7-4893-96CC-AF7E8FD24C6F}"/>
          </ac:spMkLst>
        </pc:spChg>
        <pc:spChg chg="del">
          <ac:chgData name="Siniša Vuksan" userId="3af124f9-b8e7-46e3-9422-21ae1d17ac0b" providerId="ADAL" clId="{E7552B44-A0C8-490C-B223-B36916406976}" dt="2021-11-18T10:07:06.885" v="1599" actId="478"/>
          <ac:spMkLst>
            <pc:docMk/>
            <pc:sldMk cId="1406669383" sldId="529"/>
            <ac:spMk id="16" creationId="{C7A300CC-D7BC-47A4-A20B-50055195F492}"/>
          </ac:spMkLst>
        </pc:spChg>
        <pc:spChg chg="del">
          <ac:chgData name="Siniša Vuksan" userId="3af124f9-b8e7-46e3-9422-21ae1d17ac0b" providerId="ADAL" clId="{E7552B44-A0C8-490C-B223-B36916406976}" dt="2021-11-18T10:07:06.885" v="1599" actId="478"/>
          <ac:spMkLst>
            <pc:docMk/>
            <pc:sldMk cId="1406669383" sldId="529"/>
            <ac:spMk id="17" creationId="{8C7630A2-D65E-40DF-8B6C-40633CEF85F1}"/>
          </ac:spMkLst>
        </pc:spChg>
        <pc:spChg chg="add mod">
          <ac:chgData name="Siniša Vuksan" userId="3af124f9-b8e7-46e3-9422-21ae1d17ac0b" providerId="ADAL" clId="{E7552B44-A0C8-490C-B223-B36916406976}" dt="2021-11-18T10:11:03.707" v="1747" actId="20577"/>
          <ac:spMkLst>
            <pc:docMk/>
            <pc:sldMk cId="1406669383" sldId="529"/>
            <ac:spMk id="18" creationId="{0415A54F-D589-40D2-89CC-F09D60C1C343}"/>
          </ac:spMkLst>
        </pc:spChg>
        <pc:spChg chg="add mod">
          <ac:chgData name="Siniša Vuksan" userId="3af124f9-b8e7-46e3-9422-21ae1d17ac0b" providerId="ADAL" clId="{E7552B44-A0C8-490C-B223-B36916406976}" dt="2021-11-18T10:11:08.097" v="1754" actId="20577"/>
          <ac:spMkLst>
            <pc:docMk/>
            <pc:sldMk cId="1406669383" sldId="529"/>
            <ac:spMk id="19" creationId="{3CC51EA6-969F-4287-8C0C-D3A45AF9F5BE}"/>
          </ac:spMkLst>
        </pc:spChg>
        <pc:spChg chg="add mod">
          <ac:chgData name="Siniša Vuksan" userId="3af124f9-b8e7-46e3-9422-21ae1d17ac0b" providerId="ADAL" clId="{E7552B44-A0C8-490C-B223-B36916406976}" dt="2021-11-18T10:11:13.897" v="1760" actId="20577"/>
          <ac:spMkLst>
            <pc:docMk/>
            <pc:sldMk cId="1406669383" sldId="529"/>
            <ac:spMk id="20" creationId="{C4BF41A1-4673-42EE-9677-8FB0D1BB7A5F}"/>
          </ac:spMkLst>
        </pc:spChg>
        <pc:spChg chg="add mod">
          <ac:chgData name="Siniša Vuksan" userId="3af124f9-b8e7-46e3-9422-21ae1d17ac0b" providerId="ADAL" clId="{E7552B44-A0C8-490C-B223-B36916406976}" dt="2021-11-18T10:11:25.812" v="1769" actId="20577"/>
          <ac:spMkLst>
            <pc:docMk/>
            <pc:sldMk cId="1406669383" sldId="529"/>
            <ac:spMk id="21" creationId="{B58EF9CE-B429-45F7-90D4-585F6A4C2921}"/>
          </ac:spMkLst>
        </pc:spChg>
        <pc:spChg chg="add mod">
          <ac:chgData name="Siniša Vuksan" userId="3af124f9-b8e7-46e3-9422-21ae1d17ac0b" providerId="ADAL" clId="{E7552B44-A0C8-490C-B223-B36916406976}" dt="2021-11-18T10:11:31.688" v="1779" actId="20577"/>
          <ac:spMkLst>
            <pc:docMk/>
            <pc:sldMk cId="1406669383" sldId="529"/>
            <ac:spMk id="22" creationId="{816F7479-00B2-48AD-9FD5-EF92F5C5F512}"/>
          </ac:spMkLst>
        </pc:spChg>
        <pc:spChg chg="add mod">
          <ac:chgData name="Siniša Vuksan" userId="3af124f9-b8e7-46e3-9422-21ae1d17ac0b" providerId="ADAL" clId="{E7552B44-A0C8-490C-B223-B36916406976}" dt="2021-11-18T10:11:43.757" v="1784" actId="20577"/>
          <ac:spMkLst>
            <pc:docMk/>
            <pc:sldMk cId="1406669383" sldId="529"/>
            <ac:spMk id="23" creationId="{54AC9121-14BC-47C8-AF02-2805AB7BD207}"/>
          </ac:spMkLst>
        </pc:spChg>
        <pc:spChg chg="add mod">
          <ac:chgData name="Siniša Vuksan" userId="3af124f9-b8e7-46e3-9422-21ae1d17ac0b" providerId="ADAL" clId="{E7552B44-A0C8-490C-B223-B36916406976}" dt="2021-11-18T10:11:47.221" v="1789" actId="20577"/>
          <ac:spMkLst>
            <pc:docMk/>
            <pc:sldMk cId="1406669383" sldId="529"/>
            <ac:spMk id="24" creationId="{E5914700-BB8E-4FB8-A65A-E1CDFC2B205D}"/>
          </ac:spMkLst>
        </pc:spChg>
        <pc:spChg chg="add mod">
          <ac:chgData name="Siniša Vuksan" userId="3af124f9-b8e7-46e3-9422-21ae1d17ac0b" providerId="ADAL" clId="{E7552B44-A0C8-490C-B223-B36916406976}" dt="2021-11-18T10:11:51.572" v="1793" actId="20577"/>
          <ac:spMkLst>
            <pc:docMk/>
            <pc:sldMk cId="1406669383" sldId="529"/>
            <ac:spMk id="25" creationId="{DF08E771-2EE6-4364-A99F-0D83DC3BEA21}"/>
          </ac:spMkLst>
        </pc:spChg>
        <pc:spChg chg="add mod">
          <ac:chgData name="Siniša Vuksan" userId="3af124f9-b8e7-46e3-9422-21ae1d17ac0b" providerId="ADAL" clId="{E7552B44-A0C8-490C-B223-B36916406976}" dt="2021-11-18T10:14:17.356" v="1943" actId="1076"/>
          <ac:spMkLst>
            <pc:docMk/>
            <pc:sldMk cId="1406669383" sldId="529"/>
            <ac:spMk id="26" creationId="{A0F4696A-9A8F-4B0C-9A12-252F98A2E2BA}"/>
          </ac:spMkLst>
        </pc:spChg>
        <pc:picChg chg="mod">
          <ac:chgData name="Siniša Vuksan" userId="3af124f9-b8e7-46e3-9422-21ae1d17ac0b" providerId="ADAL" clId="{E7552B44-A0C8-490C-B223-B36916406976}" dt="2021-11-18T10:08:13.731" v="1617" actId="1035"/>
          <ac:picMkLst>
            <pc:docMk/>
            <pc:sldMk cId="1406669383" sldId="529"/>
            <ac:picMk id="2" creationId="{B69E1C10-ACFD-49C4-B019-6B92ED78F85E}"/>
          </ac:picMkLst>
        </pc:picChg>
        <pc:picChg chg="del">
          <ac:chgData name="Siniša Vuksan" userId="3af124f9-b8e7-46e3-9422-21ae1d17ac0b" providerId="ADAL" clId="{E7552B44-A0C8-490C-B223-B36916406976}" dt="2021-11-18T10:07:10.073" v="1600" actId="478"/>
          <ac:picMkLst>
            <pc:docMk/>
            <pc:sldMk cId="1406669383" sldId="529"/>
            <ac:picMk id="3" creationId="{AE42CD08-37C5-4729-AD10-AC31D8B80EAE}"/>
          </ac:picMkLst>
        </pc:picChg>
        <pc:picChg chg="mod">
          <ac:chgData name="Siniša Vuksan" userId="3af124f9-b8e7-46e3-9422-21ae1d17ac0b" providerId="ADAL" clId="{E7552B44-A0C8-490C-B223-B36916406976}" dt="2021-11-18T10:07:03.595" v="1598" actId="14826"/>
          <ac:picMkLst>
            <pc:docMk/>
            <pc:sldMk cId="1406669383" sldId="529"/>
            <ac:picMk id="4" creationId="{1B2619D9-4F98-4A11-8FFE-57C7EB1F529A}"/>
          </ac:picMkLst>
        </pc:picChg>
      </pc:sldChg>
      <pc:sldChg chg="delSp modSp add ord delAnim modAnim">
        <pc:chgData name="Siniša Vuksan" userId="3af124f9-b8e7-46e3-9422-21ae1d17ac0b" providerId="ADAL" clId="{E7552B44-A0C8-490C-B223-B36916406976}" dt="2021-11-18T12:04:24.005" v="3121" actId="20577"/>
        <pc:sldMkLst>
          <pc:docMk/>
          <pc:sldMk cId="3295334941" sldId="530"/>
        </pc:sldMkLst>
        <pc:spChg chg="mod">
          <ac:chgData name="Siniša Vuksan" userId="3af124f9-b8e7-46e3-9422-21ae1d17ac0b" providerId="ADAL" clId="{E7552B44-A0C8-490C-B223-B36916406976}" dt="2021-11-18T12:04:24.005" v="3121" actId="20577"/>
          <ac:spMkLst>
            <pc:docMk/>
            <pc:sldMk cId="3295334941" sldId="530"/>
            <ac:spMk id="6" creationId="{010AB125-9086-4261-98B4-FC5A0801347C}"/>
          </ac:spMkLst>
        </pc:spChg>
        <pc:picChg chg="mod">
          <ac:chgData name="Siniša Vuksan" userId="3af124f9-b8e7-46e3-9422-21ae1d17ac0b" providerId="ADAL" clId="{E7552B44-A0C8-490C-B223-B36916406976}" dt="2021-11-18T10:52:10.611" v="1953" actId="1076"/>
          <ac:picMkLst>
            <pc:docMk/>
            <pc:sldMk cId="3295334941" sldId="530"/>
            <ac:picMk id="2" creationId="{B69E1C10-ACFD-49C4-B019-6B92ED78F85E}"/>
          </ac:picMkLst>
        </pc:picChg>
        <pc:picChg chg="del">
          <ac:chgData name="Siniša Vuksan" userId="3af124f9-b8e7-46e3-9422-21ae1d17ac0b" providerId="ADAL" clId="{E7552B44-A0C8-490C-B223-B36916406976}" dt="2021-11-18T10:51:49.997" v="1948" actId="478"/>
          <ac:picMkLst>
            <pc:docMk/>
            <pc:sldMk cId="3295334941" sldId="530"/>
            <ac:picMk id="3" creationId="{AE42CD08-37C5-4729-AD10-AC31D8B80EAE}"/>
          </ac:picMkLst>
        </pc:picChg>
        <pc:picChg chg="mod">
          <ac:chgData name="Siniša Vuksan" userId="3af124f9-b8e7-46e3-9422-21ae1d17ac0b" providerId="ADAL" clId="{E7552B44-A0C8-490C-B223-B36916406976}" dt="2021-11-18T10:52:00.269" v="1950" actId="14826"/>
          <ac:picMkLst>
            <pc:docMk/>
            <pc:sldMk cId="3295334941" sldId="530"/>
            <ac:picMk id="4" creationId="{1B2619D9-4F98-4A11-8FFE-57C7EB1F529A}"/>
          </ac:picMkLst>
        </pc:picChg>
      </pc:sldChg>
      <pc:sldChg chg="addSp delSp modSp add ord delAnim modAnim">
        <pc:chgData name="Siniša Vuksan" userId="3af124f9-b8e7-46e3-9422-21ae1d17ac0b" providerId="ADAL" clId="{E7552B44-A0C8-490C-B223-B36916406976}" dt="2021-11-18T11:21:52.273" v="2328"/>
        <pc:sldMkLst>
          <pc:docMk/>
          <pc:sldMk cId="3697847466" sldId="531"/>
        </pc:sldMkLst>
        <pc:spChg chg="mod">
          <ac:chgData name="Siniša Vuksan" userId="3af124f9-b8e7-46e3-9422-21ae1d17ac0b" providerId="ADAL" clId="{E7552B44-A0C8-490C-B223-B36916406976}" dt="2021-11-18T11:16:19.178" v="2270" actId="14100"/>
          <ac:spMkLst>
            <pc:docMk/>
            <pc:sldMk cId="3697847466" sldId="531"/>
            <ac:spMk id="6" creationId="{010AB125-9086-4261-98B4-FC5A0801347C}"/>
          </ac:spMkLst>
        </pc:spChg>
        <pc:spChg chg="mod">
          <ac:chgData name="Siniša Vuksan" userId="3af124f9-b8e7-46e3-9422-21ae1d17ac0b" providerId="ADAL" clId="{E7552B44-A0C8-490C-B223-B36916406976}" dt="2021-11-18T11:10:30.163" v="2176" actId="20577"/>
          <ac:spMkLst>
            <pc:docMk/>
            <pc:sldMk cId="3697847466" sldId="531"/>
            <ac:spMk id="7" creationId="{0256D9EB-C20B-45FA-9F3D-124012366C9E}"/>
          </ac:spMkLst>
        </pc:spChg>
        <pc:spChg chg="mod">
          <ac:chgData name="Siniša Vuksan" userId="3af124f9-b8e7-46e3-9422-21ae1d17ac0b" providerId="ADAL" clId="{E7552B44-A0C8-490C-B223-B36916406976}" dt="2021-11-18T11:17:14.912" v="2304" actId="14100"/>
          <ac:spMkLst>
            <pc:docMk/>
            <pc:sldMk cId="3697847466" sldId="531"/>
            <ac:spMk id="9" creationId="{8F06FBBD-94EE-44A7-B2B6-47CA03C17815}"/>
          </ac:spMkLst>
        </pc:spChg>
        <pc:spChg chg="del">
          <ac:chgData name="Siniša Vuksan" userId="3af124f9-b8e7-46e3-9422-21ae1d17ac0b" providerId="ADAL" clId="{E7552B44-A0C8-490C-B223-B36916406976}" dt="2021-11-18T11:16:14.087" v="2269" actId="478"/>
          <ac:spMkLst>
            <pc:docMk/>
            <pc:sldMk cId="3697847466" sldId="531"/>
            <ac:spMk id="14" creationId="{42FCE229-8671-47C7-9826-50D294865FC1}"/>
          </ac:spMkLst>
        </pc:spChg>
        <pc:picChg chg="mod">
          <ac:chgData name="Siniša Vuksan" userId="3af124f9-b8e7-46e3-9422-21ae1d17ac0b" providerId="ADAL" clId="{E7552B44-A0C8-490C-B223-B36916406976}" dt="2021-11-18T11:16:08.113" v="2267" actId="1076"/>
          <ac:picMkLst>
            <pc:docMk/>
            <pc:sldMk cId="3697847466" sldId="531"/>
            <ac:picMk id="2" creationId="{79AB126F-5218-4223-8FB3-6BD5D18FF2B3}"/>
          </ac:picMkLst>
        </pc:picChg>
        <pc:picChg chg="mod">
          <ac:chgData name="Siniša Vuksan" userId="3af124f9-b8e7-46e3-9422-21ae1d17ac0b" providerId="ADAL" clId="{E7552B44-A0C8-490C-B223-B36916406976}" dt="2021-11-18T11:16:55.467" v="2276" actId="14100"/>
          <ac:picMkLst>
            <pc:docMk/>
            <pc:sldMk cId="3697847466" sldId="531"/>
            <ac:picMk id="3" creationId="{B0DF5729-9840-4F87-9AA1-F623E125EF44}"/>
          </ac:picMkLst>
        </pc:picChg>
        <pc:picChg chg="mod">
          <ac:chgData name="Siniša Vuksan" userId="3af124f9-b8e7-46e3-9422-21ae1d17ac0b" providerId="ADAL" clId="{E7552B44-A0C8-490C-B223-B36916406976}" dt="2021-11-18T11:09:45.990" v="2168" actId="14826"/>
          <ac:picMkLst>
            <pc:docMk/>
            <pc:sldMk cId="3697847466" sldId="531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E7552B44-A0C8-490C-B223-B36916406976}" dt="2021-11-18T11:21:47.270" v="2327" actId="1036"/>
          <ac:picMkLst>
            <pc:docMk/>
            <pc:sldMk cId="3697847466" sldId="531"/>
            <ac:picMk id="10" creationId="{CC280582-00B2-4D81-9287-DEAF59574F5F}"/>
          </ac:picMkLst>
        </pc:picChg>
        <pc:picChg chg="add mod">
          <ac:chgData name="Siniša Vuksan" userId="3af124f9-b8e7-46e3-9422-21ae1d17ac0b" providerId="ADAL" clId="{E7552B44-A0C8-490C-B223-B36916406976}" dt="2021-11-18T11:21:27.172" v="2316" actId="1076"/>
          <ac:picMkLst>
            <pc:docMk/>
            <pc:sldMk cId="3697847466" sldId="531"/>
            <ac:picMk id="11" creationId="{E8F14D81-5F26-434E-AEB9-97FD6A7B092A}"/>
          </ac:picMkLst>
        </pc:picChg>
        <pc:picChg chg="add mod">
          <ac:chgData name="Siniša Vuksan" userId="3af124f9-b8e7-46e3-9422-21ae1d17ac0b" providerId="ADAL" clId="{E7552B44-A0C8-490C-B223-B36916406976}" dt="2021-11-18T11:21:42.271" v="2323" actId="1076"/>
          <ac:picMkLst>
            <pc:docMk/>
            <pc:sldMk cId="3697847466" sldId="531"/>
            <ac:picMk id="12" creationId="{60EB87F7-20DB-40EC-AD22-1D7661167C5A}"/>
          </ac:picMkLst>
        </pc:picChg>
      </pc:sldChg>
      <pc:sldChg chg="addSp modSp add ord modAnim">
        <pc:chgData name="Siniša Vuksan" userId="3af124f9-b8e7-46e3-9422-21ae1d17ac0b" providerId="ADAL" clId="{E7552B44-A0C8-490C-B223-B36916406976}" dt="2021-11-18T11:26:46.731" v="2569"/>
        <pc:sldMkLst>
          <pc:docMk/>
          <pc:sldMk cId="1111417439" sldId="532"/>
        </pc:sldMkLst>
        <pc:spChg chg="add mod">
          <ac:chgData name="Siniša Vuksan" userId="3af124f9-b8e7-46e3-9422-21ae1d17ac0b" providerId="ADAL" clId="{E7552B44-A0C8-490C-B223-B36916406976}" dt="2021-11-18T11:26:07.619" v="2540" actId="20577"/>
          <ac:spMkLst>
            <pc:docMk/>
            <pc:sldMk cId="1111417439" sldId="532"/>
            <ac:spMk id="5" creationId="{5F3E3B94-F000-48ED-8245-DA680A4B6E98}"/>
          </ac:spMkLst>
        </pc:spChg>
        <pc:spChg chg="mod">
          <ac:chgData name="Siniša Vuksan" userId="3af124f9-b8e7-46e3-9422-21ae1d17ac0b" providerId="ADAL" clId="{E7552B44-A0C8-490C-B223-B36916406976}" dt="2021-11-18T11:24:09.614" v="2374" actId="14100"/>
          <ac:spMkLst>
            <pc:docMk/>
            <pc:sldMk cId="1111417439" sldId="532"/>
            <ac:spMk id="6" creationId="{010AB125-9086-4261-98B4-FC5A0801347C}"/>
          </ac:spMkLst>
        </pc:spChg>
        <pc:spChg chg="add mod">
          <ac:chgData name="Siniša Vuksan" userId="3af124f9-b8e7-46e3-9422-21ae1d17ac0b" providerId="ADAL" clId="{E7552B44-A0C8-490C-B223-B36916406976}" dt="2021-11-18T11:26:16.938" v="2549" actId="20577"/>
          <ac:spMkLst>
            <pc:docMk/>
            <pc:sldMk cId="1111417439" sldId="532"/>
            <ac:spMk id="7" creationId="{1363F52B-5633-4CAD-9891-9AFFB573C4D9}"/>
          </ac:spMkLst>
        </pc:spChg>
        <pc:spChg chg="add mod">
          <ac:chgData name="Siniša Vuksan" userId="3af124f9-b8e7-46e3-9422-21ae1d17ac0b" providerId="ADAL" clId="{E7552B44-A0C8-490C-B223-B36916406976}" dt="2021-11-18T11:26:23.417" v="2555" actId="20577"/>
          <ac:spMkLst>
            <pc:docMk/>
            <pc:sldMk cId="1111417439" sldId="532"/>
            <ac:spMk id="8" creationId="{1613D52F-3883-4D41-A062-2C353B3FA5B1}"/>
          </ac:spMkLst>
        </pc:spChg>
        <pc:spChg chg="add mod">
          <ac:chgData name="Siniša Vuksan" userId="3af124f9-b8e7-46e3-9422-21ae1d17ac0b" providerId="ADAL" clId="{E7552B44-A0C8-490C-B223-B36916406976}" dt="2021-11-18T11:26:33.709" v="2561" actId="20577"/>
          <ac:spMkLst>
            <pc:docMk/>
            <pc:sldMk cId="1111417439" sldId="532"/>
            <ac:spMk id="9" creationId="{9A9A89A1-F218-499B-9371-6274E616286B}"/>
          </ac:spMkLst>
        </pc:spChg>
        <pc:spChg chg="add mod">
          <ac:chgData name="Siniša Vuksan" userId="3af124f9-b8e7-46e3-9422-21ae1d17ac0b" providerId="ADAL" clId="{E7552B44-A0C8-490C-B223-B36916406976}" dt="2021-11-18T11:26:39.024" v="2568" actId="20577"/>
          <ac:spMkLst>
            <pc:docMk/>
            <pc:sldMk cId="1111417439" sldId="532"/>
            <ac:spMk id="10" creationId="{081F2338-2B67-4DFD-A072-2AAA42899237}"/>
          </ac:spMkLst>
        </pc:spChg>
        <pc:picChg chg="mod">
          <ac:chgData name="Siniša Vuksan" userId="3af124f9-b8e7-46e3-9422-21ae1d17ac0b" providerId="ADAL" clId="{E7552B44-A0C8-490C-B223-B36916406976}" dt="2021-11-18T11:24:05.864" v="2373" actId="1076"/>
          <ac:picMkLst>
            <pc:docMk/>
            <pc:sldMk cId="1111417439" sldId="532"/>
            <ac:picMk id="2" creationId="{B69E1C10-ACFD-49C4-B019-6B92ED78F85E}"/>
          </ac:picMkLst>
        </pc:picChg>
        <pc:picChg chg="mod">
          <ac:chgData name="Siniša Vuksan" userId="3af124f9-b8e7-46e3-9422-21ae1d17ac0b" providerId="ADAL" clId="{E7552B44-A0C8-490C-B223-B36916406976}" dt="2021-11-18T11:10:09.412" v="2172" actId="14826"/>
          <ac:picMkLst>
            <pc:docMk/>
            <pc:sldMk cId="1111417439" sldId="532"/>
            <ac:picMk id="4" creationId="{1B2619D9-4F98-4A11-8FFE-57C7EB1F529A}"/>
          </ac:picMkLst>
        </pc:picChg>
      </pc:sldChg>
      <pc:sldChg chg="addSp modSp add ord modAnim">
        <pc:chgData name="Siniša Vuksan" userId="3af124f9-b8e7-46e3-9422-21ae1d17ac0b" providerId="ADAL" clId="{E7552B44-A0C8-490C-B223-B36916406976}" dt="2021-11-18T12:04:56.075" v="3122"/>
        <pc:sldMkLst>
          <pc:docMk/>
          <pc:sldMk cId="2209059832" sldId="533"/>
        </pc:sldMkLst>
        <pc:spChg chg="add mod">
          <ac:chgData name="Siniša Vuksan" userId="3af124f9-b8e7-46e3-9422-21ae1d17ac0b" providerId="ADAL" clId="{E7552B44-A0C8-490C-B223-B36916406976}" dt="2021-11-18T11:27:52.550" v="2602" actId="20577"/>
          <ac:spMkLst>
            <pc:docMk/>
            <pc:sldMk cId="2209059832" sldId="533"/>
            <ac:spMk id="5" creationId="{9BD231CB-6761-4CA5-A19D-CE9779CDD01D}"/>
          </ac:spMkLst>
        </pc:spChg>
        <pc:spChg chg="mod">
          <ac:chgData name="Siniša Vuksan" userId="3af124f9-b8e7-46e3-9422-21ae1d17ac0b" providerId="ADAL" clId="{E7552B44-A0C8-490C-B223-B36916406976}" dt="2021-11-18T11:24:55.999" v="2504" actId="1036"/>
          <ac:spMkLst>
            <pc:docMk/>
            <pc:sldMk cId="2209059832" sldId="533"/>
            <ac:spMk id="6" creationId="{010AB125-9086-4261-98B4-FC5A0801347C}"/>
          </ac:spMkLst>
        </pc:spChg>
        <pc:spChg chg="add mod">
          <ac:chgData name="Siniša Vuksan" userId="3af124f9-b8e7-46e3-9422-21ae1d17ac0b" providerId="ADAL" clId="{E7552B44-A0C8-490C-B223-B36916406976}" dt="2021-11-18T11:27:02.172" v="2578" actId="20577"/>
          <ac:spMkLst>
            <pc:docMk/>
            <pc:sldMk cId="2209059832" sldId="533"/>
            <ac:spMk id="7" creationId="{DC6C7966-72A1-4C36-A88B-399197618FE2}"/>
          </ac:spMkLst>
        </pc:spChg>
        <pc:spChg chg="add mod">
          <ac:chgData name="Siniša Vuksan" userId="3af124f9-b8e7-46e3-9422-21ae1d17ac0b" providerId="ADAL" clId="{E7552B44-A0C8-490C-B223-B36916406976}" dt="2021-11-18T11:27:05.227" v="2582" actId="20577"/>
          <ac:spMkLst>
            <pc:docMk/>
            <pc:sldMk cId="2209059832" sldId="533"/>
            <ac:spMk id="8" creationId="{BC885883-72E5-425D-A8A4-19C3D581D499}"/>
          </ac:spMkLst>
        </pc:spChg>
        <pc:spChg chg="add mod">
          <ac:chgData name="Siniša Vuksan" userId="3af124f9-b8e7-46e3-9422-21ae1d17ac0b" providerId="ADAL" clId="{E7552B44-A0C8-490C-B223-B36916406976}" dt="2021-11-18T11:29:37.779" v="2614" actId="14100"/>
          <ac:spMkLst>
            <pc:docMk/>
            <pc:sldMk cId="2209059832" sldId="533"/>
            <ac:spMk id="9" creationId="{1191F6F8-48DD-4DD9-BE76-4F8CB6136489}"/>
          </ac:spMkLst>
        </pc:spChg>
        <pc:picChg chg="mod">
          <ac:chgData name="Siniša Vuksan" userId="3af124f9-b8e7-46e3-9422-21ae1d17ac0b" providerId="ADAL" clId="{E7552B44-A0C8-490C-B223-B36916406976}" dt="2021-11-18T11:24:51.972" v="2494" actId="1076"/>
          <ac:picMkLst>
            <pc:docMk/>
            <pc:sldMk cId="2209059832" sldId="533"/>
            <ac:picMk id="2" creationId="{B69E1C10-ACFD-49C4-B019-6B92ED78F85E}"/>
          </ac:picMkLst>
        </pc:picChg>
        <pc:picChg chg="mod">
          <ac:chgData name="Siniša Vuksan" userId="3af124f9-b8e7-46e3-9422-21ae1d17ac0b" providerId="ADAL" clId="{E7552B44-A0C8-490C-B223-B36916406976}" dt="2021-11-18T11:10:13.554" v="2173" actId="14826"/>
          <ac:picMkLst>
            <pc:docMk/>
            <pc:sldMk cId="2209059832" sldId="533"/>
            <ac:picMk id="4" creationId="{1B2619D9-4F98-4A11-8FFE-57C7EB1F529A}"/>
          </ac:picMkLst>
        </pc:picChg>
      </pc:sldChg>
      <pc:sldChg chg="modSp add del">
        <pc:chgData name="Siniša Vuksan" userId="3af124f9-b8e7-46e3-9422-21ae1d17ac0b" providerId="ADAL" clId="{E7552B44-A0C8-490C-B223-B36916406976}" dt="2021-11-18T11:23:37.495" v="2335" actId="2696"/>
        <pc:sldMkLst>
          <pc:docMk/>
          <pc:sldMk cId="595985425" sldId="534"/>
        </pc:sldMkLst>
        <pc:picChg chg="mod">
          <ac:chgData name="Siniša Vuksan" userId="3af124f9-b8e7-46e3-9422-21ae1d17ac0b" providerId="ADAL" clId="{E7552B44-A0C8-490C-B223-B36916406976}" dt="2021-11-18T11:10:16.987" v="2174" actId="14826"/>
          <ac:picMkLst>
            <pc:docMk/>
            <pc:sldMk cId="595985425" sldId="534"/>
            <ac:picMk id="4" creationId="{1B2619D9-4F98-4A11-8FFE-57C7EB1F529A}"/>
          </ac:picMkLst>
        </pc:picChg>
      </pc:sldChg>
      <pc:sldChg chg="addSp delSp modSp add ord delAnim modAnim">
        <pc:chgData name="Siniša Vuksan" userId="3af124f9-b8e7-46e3-9422-21ae1d17ac0b" providerId="ADAL" clId="{E7552B44-A0C8-490C-B223-B36916406976}" dt="2021-11-18T12:06:06.221" v="3126" actId="1076"/>
        <pc:sldMkLst>
          <pc:docMk/>
          <pc:sldMk cId="3551752564" sldId="534"/>
        </pc:sldMkLst>
        <pc:spChg chg="mod">
          <ac:chgData name="Siniša Vuksan" userId="3af124f9-b8e7-46e3-9422-21ae1d17ac0b" providerId="ADAL" clId="{E7552B44-A0C8-490C-B223-B36916406976}" dt="2021-11-18T11:34:49.328" v="2802" actId="14100"/>
          <ac:spMkLst>
            <pc:docMk/>
            <pc:sldMk cId="3551752564" sldId="534"/>
            <ac:spMk id="6" creationId="{010AB125-9086-4261-98B4-FC5A0801347C}"/>
          </ac:spMkLst>
        </pc:spChg>
        <pc:spChg chg="mod">
          <ac:chgData name="Siniša Vuksan" userId="3af124f9-b8e7-46e3-9422-21ae1d17ac0b" providerId="ADAL" clId="{E7552B44-A0C8-490C-B223-B36916406976}" dt="2021-11-18T11:30:38.890" v="2634" actId="20577"/>
          <ac:spMkLst>
            <pc:docMk/>
            <pc:sldMk cId="3551752564" sldId="534"/>
            <ac:spMk id="7" creationId="{0256D9EB-C20B-45FA-9F3D-124012366C9E}"/>
          </ac:spMkLst>
        </pc:spChg>
        <pc:spChg chg="add mod">
          <ac:chgData name="Siniša Vuksan" userId="3af124f9-b8e7-46e3-9422-21ae1d17ac0b" providerId="ADAL" clId="{E7552B44-A0C8-490C-B223-B36916406976}" dt="2021-11-18T12:06:06.221" v="3126" actId="1076"/>
          <ac:spMkLst>
            <pc:docMk/>
            <pc:sldMk cId="3551752564" sldId="534"/>
            <ac:spMk id="8" creationId="{1F8F24C9-27DB-4FB6-87B1-D305AAA967AE}"/>
          </ac:spMkLst>
        </pc:spChg>
        <pc:spChg chg="del">
          <ac:chgData name="Siniša Vuksan" userId="3af124f9-b8e7-46e3-9422-21ae1d17ac0b" providerId="ADAL" clId="{E7552B44-A0C8-490C-B223-B36916406976}" dt="2021-11-18T11:30:53.490" v="2636" actId="478"/>
          <ac:spMkLst>
            <pc:docMk/>
            <pc:sldMk cId="3551752564" sldId="534"/>
            <ac:spMk id="10" creationId="{2F5D493A-1D5A-47CD-91DA-CD5D179EF30C}"/>
          </ac:spMkLst>
        </pc:spChg>
        <pc:spChg chg="del">
          <ac:chgData name="Siniša Vuksan" userId="3af124f9-b8e7-46e3-9422-21ae1d17ac0b" providerId="ADAL" clId="{E7552B44-A0C8-490C-B223-B36916406976}" dt="2021-11-18T11:31:02.321" v="2637" actId="478"/>
          <ac:spMkLst>
            <pc:docMk/>
            <pc:sldMk cId="3551752564" sldId="534"/>
            <ac:spMk id="11" creationId="{58069BE6-4B81-438D-900B-C21BB1B68360}"/>
          </ac:spMkLst>
        </pc:spChg>
        <pc:spChg chg="del">
          <ac:chgData name="Siniša Vuksan" userId="3af124f9-b8e7-46e3-9422-21ae1d17ac0b" providerId="ADAL" clId="{E7552B44-A0C8-490C-B223-B36916406976}" dt="2021-11-18T11:30:53.490" v="2636" actId="478"/>
          <ac:spMkLst>
            <pc:docMk/>
            <pc:sldMk cId="3551752564" sldId="534"/>
            <ac:spMk id="12" creationId="{F10E96AA-A32F-4080-81DD-A8C57A503A0E}"/>
          </ac:spMkLst>
        </pc:spChg>
        <pc:spChg chg="del">
          <ac:chgData name="Siniša Vuksan" userId="3af124f9-b8e7-46e3-9422-21ae1d17ac0b" providerId="ADAL" clId="{E7552B44-A0C8-490C-B223-B36916406976}" dt="2021-11-18T11:30:53.490" v="2636" actId="478"/>
          <ac:spMkLst>
            <pc:docMk/>
            <pc:sldMk cId="3551752564" sldId="534"/>
            <ac:spMk id="13" creationId="{A5CFC788-4D82-433F-B955-5C1182EAC5BB}"/>
          </ac:spMkLst>
        </pc:spChg>
        <pc:spChg chg="del">
          <ac:chgData name="Siniša Vuksan" userId="3af124f9-b8e7-46e3-9422-21ae1d17ac0b" providerId="ADAL" clId="{E7552B44-A0C8-490C-B223-B36916406976}" dt="2021-11-18T11:31:02.321" v="2637" actId="478"/>
          <ac:spMkLst>
            <pc:docMk/>
            <pc:sldMk cId="3551752564" sldId="534"/>
            <ac:spMk id="15" creationId="{985B1F0F-3EF9-495F-9ADA-5F365127805F}"/>
          </ac:spMkLst>
        </pc:spChg>
        <pc:spChg chg="del">
          <ac:chgData name="Siniša Vuksan" userId="3af124f9-b8e7-46e3-9422-21ae1d17ac0b" providerId="ADAL" clId="{E7552B44-A0C8-490C-B223-B36916406976}" dt="2021-11-18T11:30:53.490" v="2636" actId="478"/>
          <ac:spMkLst>
            <pc:docMk/>
            <pc:sldMk cId="3551752564" sldId="534"/>
            <ac:spMk id="16" creationId="{3642C0A8-F601-4A89-93C6-E21818B5D63B}"/>
          </ac:spMkLst>
        </pc:spChg>
        <pc:spChg chg="del">
          <ac:chgData name="Siniša Vuksan" userId="3af124f9-b8e7-46e3-9422-21ae1d17ac0b" providerId="ADAL" clId="{E7552B44-A0C8-490C-B223-B36916406976}" dt="2021-11-18T11:31:02.321" v="2637" actId="478"/>
          <ac:spMkLst>
            <pc:docMk/>
            <pc:sldMk cId="3551752564" sldId="534"/>
            <ac:spMk id="17" creationId="{0F416F05-1F18-47A3-955A-F35776533FD9}"/>
          </ac:spMkLst>
        </pc:spChg>
        <pc:spChg chg="del">
          <ac:chgData name="Siniša Vuksan" userId="3af124f9-b8e7-46e3-9422-21ae1d17ac0b" providerId="ADAL" clId="{E7552B44-A0C8-490C-B223-B36916406976}" dt="2021-11-18T11:30:53.490" v="2636" actId="478"/>
          <ac:spMkLst>
            <pc:docMk/>
            <pc:sldMk cId="3551752564" sldId="534"/>
            <ac:spMk id="18" creationId="{A5AD6C4F-2311-4B1F-BBCE-A475AD020040}"/>
          </ac:spMkLst>
        </pc:spChg>
        <pc:spChg chg="del">
          <ac:chgData name="Siniša Vuksan" userId="3af124f9-b8e7-46e3-9422-21ae1d17ac0b" providerId="ADAL" clId="{E7552B44-A0C8-490C-B223-B36916406976}" dt="2021-11-18T11:30:53.490" v="2636" actId="478"/>
          <ac:spMkLst>
            <pc:docMk/>
            <pc:sldMk cId="3551752564" sldId="534"/>
            <ac:spMk id="19" creationId="{EBFB9998-0B26-4032-8C5A-7C0026E9F338}"/>
          </ac:spMkLst>
        </pc:spChg>
        <pc:spChg chg="del">
          <ac:chgData name="Siniša Vuksan" userId="3af124f9-b8e7-46e3-9422-21ae1d17ac0b" providerId="ADAL" clId="{E7552B44-A0C8-490C-B223-B36916406976}" dt="2021-11-18T11:30:53.490" v="2636" actId="478"/>
          <ac:spMkLst>
            <pc:docMk/>
            <pc:sldMk cId="3551752564" sldId="534"/>
            <ac:spMk id="20" creationId="{8E7E5947-9070-4DB2-899B-49D1DBE92549}"/>
          </ac:spMkLst>
        </pc:spChg>
        <pc:spChg chg="del">
          <ac:chgData name="Siniša Vuksan" userId="3af124f9-b8e7-46e3-9422-21ae1d17ac0b" providerId="ADAL" clId="{E7552B44-A0C8-490C-B223-B36916406976}" dt="2021-11-18T11:31:04.644" v="2638" actId="478"/>
          <ac:spMkLst>
            <pc:docMk/>
            <pc:sldMk cId="3551752564" sldId="534"/>
            <ac:spMk id="21" creationId="{4BD84E1C-7B49-4075-8869-2230B5618DD2}"/>
          </ac:spMkLst>
        </pc:spChg>
        <pc:picChg chg="mod">
          <ac:chgData name="Siniša Vuksan" userId="3af124f9-b8e7-46e3-9422-21ae1d17ac0b" providerId="ADAL" clId="{E7552B44-A0C8-490C-B223-B36916406976}" dt="2021-11-18T11:31:48.300" v="2644" actId="14100"/>
          <ac:picMkLst>
            <pc:docMk/>
            <pc:sldMk cId="3551752564" sldId="534"/>
            <ac:picMk id="2" creationId="{79AB126F-5218-4223-8FB3-6BD5D18FF2B3}"/>
          </ac:picMkLst>
        </pc:picChg>
        <pc:picChg chg="mod">
          <ac:chgData name="Siniša Vuksan" userId="3af124f9-b8e7-46e3-9422-21ae1d17ac0b" providerId="ADAL" clId="{E7552B44-A0C8-490C-B223-B36916406976}" dt="2021-11-18T11:31:12.674" v="2641" actId="1076"/>
          <ac:picMkLst>
            <pc:docMk/>
            <pc:sldMk cId="3551752564" sldId="534"/>
            <ac:picMk id="4" creationId="{1B2619D9-4F98-4A11-8FFE-57C7EB1F529A}"/>
          </ac:picMkLst>
        </pc:picChg>
      </pc:sldChg>
      <pc:sldChg chg="modSp add ord modAnim">
        <pc:chgData name="Siniša Vuksan" userId="3af124f9-b8e7-46e3-9422-21ae1d17ac0b" providerId="ADAL" clId="{E7552B44-A0C8-490C-B223-B36916406976}" dt="2021-11-18T11:37:27.931" v="2832"/>
        <pc:sldMkLst>
          <pc:docMk/>
          <pc:sldMk cId="4160902316" sldId="535"/>
        </pc:sldMkLst>
        <pc:spChg chg="mod">
          <ac:chgData name="Siniša Vuksan" userId="3af124f9-b8e7-46e3-9422-21ae1d17ac0b" providerId="ADAL" clId="{E7552B44-A0C8-490C-B223-B36916406976}" dt="2021-11-18T11:37:23.038" v="2831" actId="20577"/>
          <ac:spMkLst>
            <pc:docMk/>
            <pc:sldMk cId="4160902316" sldId="535"/>
            <ac:spMk id="18" creationId="{8619A0A9-4971-4637-BA0B-39A4F5D24D27}"/>
          </ac:spMkLst>
        </pc:spChg>
      </pc:sldChg>
      <pc:sldChg chg="addSp delSp modSp add delAnim modAnim">
        <pc:chgData name="Siniša Vuksan" userId="3af124f9-b8e7-46e3-9422-21ae1d17ac0b" providerId="ADAL" clId="{E7552B44-A0C8-490C-B223-B36916406976}" dt="2021-11-18T12:05:59.570" v="3124" actId="21"/>
        <pc:sldMkLst>
          <pc:docMk/>
          <pc:sldMk cId="1730969879" sldId="536"/>
        </pc:sldMkLst>
        <pc:spChg chg="mod">
          <ac:chgData name="Siniša Vuksan" userId="3af124f9-b8e7-46e3-9422-21ae1d17ac0b" providerId="ADAL" clId="{E7552B44-A0C8-490C-B223-B36916406976}" dt="2021-11-18T11:41:10.940" v="3097" actId="1076"/>
          <ac:spMkLst>
            <pc:docMk/>
            <pc:sldMk cId="1730969879" sldId="536"/>
            <ac:spMk id="6" creationId="{010AB125-9086-4261-98B4-FC5A0801347C}"/>
          </ac:spMkLst>
        </pc:spChg>
        <pc:spChg chg="mod">
          <ac:chgData name="Siniša Vuksan" userId="3af124f9-b8e7-46e3-9422-21ae1d17ac0b" providerId="ADAL" clId="{E7552B44-A0C8-490C-B223-B36916406976}" dt="2021-11-18T11:38:20.717" v="2848" actId="20577"/>
          <ac:spMkLst>
            <pc:docMk/>
            <pc:sldMk cId="1730969879" sldId="536"/>
            <ac:spMk id="7" creationId="{0256D9EB-C20B-45FA-9F3D-124012366C9E}"/>
          </ac:spMkLst>
        </pc:spChg>
        <pc:spChg chg="del">
          <ac:chgData name="Siniša Vuksan" userId="3af124f9-b8e7-46e3-9422-21ae1d17ac0b" providerId="ADAL" clId="{E7552B44-A0C8-490C-B223-B36916406976}" dt="2021-11-18T11:38:27.315" v="2851" actId="478"/>
          <ac:spMkLst>
            <pc:docMk/>
            <pc:sldMk cId="1730969879" sldId="536"/>
            <ac:spMk id="9" creationId="{8F06FBBD-94EE-44A7-B2B6-47CA03C17815}"/>
          </ac:spMkLst>
        </pc:spChg>
        <pc:spChg chg="add del mod">
          <ac:chgData name="Siniša Vuksan" userId="3af124f9-b8e7-46e3-9422-21ae1d17ac0b" providerId="ADAL" clId="{E7552B44-A0C8-490C-B223-B36916406976}" dt="2021-11-18T12:05:59.570" v="3124" actId="21"/>
          <ac:spMkLst>
            <pc:docMk/>
            <pc:sldMk cId="1730969879" sldId="536"/>
            <ac:spMk id="13" creationId="{02D746F0-4DF9-44FB-97AF-A9D35FB7EB44}"/>
          </ac:spMkLst>
        </pc:spChg>
        <pc:picChg chg="mod">
          <ac:chgData name="Siniša Vuksan" userId="3af124f9-b8e7-46e3-9422-21ae1d17ac0b" providerId="ADAL" clId="{E7552B44-A0C8-490C-B223-B36916406976}" dt="2021-11-18T11:39:24.825" v="2857" actId="1076"/>
          <ac:picMkLst>
            <pc:docMk/>
            <pc:sldMk cId="1730969879" sldId="536"/>
            <ac:picMk id="2" creationId="{79AB126F-5218-4223-8FB3-6BD5D18FF2B3}"/>
          </ac:picMkLst>
        </pc:picChg>
        <pc:picChg chg="del">
          <ac:chgData name="Siniša Vuksan" userId="3af124f9-b8e7-46e3-9422-21ae1d17ac0b" providerId="ADAL" clId="{E7552B44-A0C8-490C-B223-B36916406976}" dt="2021-11-18T11:38:23.082" v="2849" actId="478"/>
          <ac:picMkLst>
            <pc:docMk/>
            <pc:sldMk cId="1730969879" sldId="536"/>
            <ac:picMk id="3" creationId="{B0DF5729-9840-4F87-9AA1-F623E125EF44}"/>
          </ac:picMkLst>
        </pc:picChg>
        <pc:picChg chg="mod">
          <ac:chgData name="Siniša Vuksan" userId="3af124f9-b8e7-46e3-9422-21ae1d17ac0b" providerId="ADAL" clId="{E7552B44-A0C8-490C-B223-B36916406976}" dt="2021-11-18T11:38:56.675" v="2853" actId="14100"/>
          <ac:picMkLst>
            <pc:docMk/>
            <pc:sldMk cId="1730969879" sldId="536"/>
            <ac:picMk id="4" creationId="{1B2619D9-4F98-4A11-8FFE-57C7EB1F529A}"/>
          </ac:picMkLst>
        </pc:picChg>
        <pc:picChg chg="del">
          <ac:chgData name="Siniša Vuksan" userId="3af124f9-b8e7-46e3-9422-21ae1d17ac0b" providerId="ADAL" clId="{E7552B44-A0C8-490C-B223-B36916406976}" dt="2021-11-18T11:38:25.716" v="2850" actId="478"/>
          <ac:picMkLst>
            <pc:docMk/>
            <pc:sldMk cId="1730969879" sldId="536"/>
            <ac:picMk id="10" creationId="{CC280582-00B2-4D81-9287-DEAF59574F5F}"/>
          </ac:picMkLst>
        </pc:picChg>
        <pc:picChg chg="del">
          <ac:chgData name="Siniša Vuksan" userId="3af124f9-b8e7-46e3-9422-21ae1d17ac0b" providerId="ADAL" clId="{E7552B44-A0C8-490C-B223-B36916406976}" dt="2021-11-18T11:38:25.716" v="2850" actId="478"/>
          <ac:picMkLst>
            <pc:docMk/>
            <pc:sldMk cId="1730969879" sldId="536"/>
            <ac:picMk id="11" creationId="{E8F14D81-5F26-434E-AEB9-97FD6A7B092A}"/>
          </ac:picMkLst>
        </pc:picChg>
        <pc:picChg chg="del">
          <ac:chgData name="Siniša Vuksan" userId="3af124f9-b8e7-46e3-9422-21ae1d17ac0b" providerId="ADAL" clId="{E7552B44-A0C8-490C-B223-B36916406976}" dt="2021-11-18T11:38:25.716" v="2850" actId="478"/>
          <ac:picMkLst>
            <pc:docMk/>
            <pc:sldMk cId="1730969879" sldId="536"/>
            <ac:picMk id="12" creationId="{60EB87F7-20DB-40EC-AD22-1D7661167C5A}"/>
          </ac:picMkLst>
        </pc:picChg>
      </pc:sldChg>
      <pc:sldChg chg="addSp delSp modSp new add del">
        <pc:chgData name="Siniša Vuksan" userId="3af124f9-b8e7-46e3-9422-21ae1d17ac0b" providerId="ADAL" clId="{E7552B44-A0C8-490C-B223-B36916406976}" dt="2021-11-18T11:43:15.666" v="3106" actId="2696"/>
        <pc:sldMkLst>
          <pc:docMk/>
          <pc:sldMk cId="2299810228" sldId="537"/>
        </pc:sldMkLst>
        <pc:spChg chg="del">
          <ac:chgData name="Siniša Vuksan" userId="3af124f9-b8e7-46e3-9422-21ae1d17ac0b" providerId="ADAL" clId="{E7552B44-A0C8-490C-B223-B36916406976}" dt="2021-11-18T11:42:52.941" v="3100" actId="478"/>
          <ac:spMkLst>
            <pc:docMk/>
            <pc:sldMk cId="2299810228" sldId="537"/>
            <ac:spMk id="2" creationId="{ACE4F1E5-516E-44B0-953B-C1B672D67E66}"/>
          </ac:spMkLst>
        </pc:spChg>
        <pc:spChg chg="del">
          <ac:chgData name="Siniša Vuksan" userId="3af124f9-b8e7-46e3-9422-21ae1d17ac0b" providerId="ADAL" clId="{E7552B44-A0C8-490C-B223-B36916406976}" dt="2021-11-18T11:42:54.695" v="3101" actId="478"/>
          <ac:spMkLst>
            <pc:docMk/>
            <pc:sldMk cId="2299810228" sldId="537"/>
            <ac:spMk id="3" creationId="{B54D0438-7D09-477D-BA55-68C8913FEA84}"/>
          </ac:spMkLst>
        </pc:spChg>
        <pc:spChg chg="add mod">
          <ac:chgData name="Siniša Vuksan" userId="3af124f9-b8e7-46e3-9422-21ae1d17ac0b" providerId="ADAL" clId="{E7552B44-A0C8-490C-B223-B36916406976}" dt="2021-11-18T11:43:09.427" v="3105" actId="120"/>
          <ac:spMkLst>
            <pc:docMk/>
            <pc:sldMk cId="2299810228" sldId="537"/>
            <ac:spMk id="4" creationId="{42825DE5-21E0-4DE7-A1AE-4193473FAB41}"/>
          </ac:spMkLst>
        </pc:spChg>
      </pc:sldChg>
    </pc:docChg>
  </pc:docChgLst>
  <pc:docChgLst>
    <pc:chgData name="Siniša Vuksan" userId="3af124f9-b8e7-46e3-9422-21ae1d17ac0b" providerId="ADAL" clId="{277B06B4-B293-4066-B163-C57D603C7E1C}"/>
    <pc:docChg chg="undo custSel addSld delSld modSld sldOrd">
      <pc:chgData name="Siniša Vuksan" userId="3af124f9-b8e7-46e3-9422-21ae1d17ac0b" providerId="ADAL" clId="{277B06B4-B293-4066-B163-C57D603C7E1C}" dt="2022-01-14T09:09:27.999" v="1108" actId="20577"/>
      <pc:docMkLst>
        <pc:docMk/>
      </pc:docMkLst>
      <pc:sldChg chg="del">
        <pc:chgData name="Siniša Vuksan" userId="3af124f9-b8e7-46e3-9422-21ae1d17ac0b" providerId="ADAL" clId="{277B06B4-B293-4066-B163-C57D603C7E1C}" dt="2022-01-14T09:05:47.694" v="757" actId="47"/>
        <pc:sldMkLst>
          <pc:docMk/>
          <pc:sldMk cId="4160902316" sldId="535"/>
        </pc:sldMkLst>
      </pc:sldChg>
      <pc:sldChg chg="del">
        <pc:chgData name="Siniša Vuksan" userId="3af124f9-b8e7-46e3-9422-21ae1d17ac0b" providerId="ADAL" clId="{277B06B4-B293-4066-B163-C57D603C7E1C}" dt="2022-01-14T09:05:46.444" v="755" actId="47"/>
        <pc:sldMkLst>
          <pc:docMk/>
          <pc:sldMk cId="2214849720" sldId="546"/>
        </pc:sldMkLst>
      </pc:sldChg>
      <pc:sldChg chg="del">
        <pc:chgData name="Siniša Vuksan" userId="3af124f9-b8e7-46e3-9422-21ae1d17ac0b" providerId="ADAL" clId="{277B06B4-B293-4066-B163-C57D603C7E1C}" dt="2022-01-14T09:05:47.069" v="756" actId="47"/>
        <pc:sldMkLst>
          <pc:docMk/>
          <pc:sldMk cId="4293542327" sldId="603"/>
        </pc:sldMkLst>
      </pc:sldChg>
      <pc:sldChg chg="del">
        <pc:chgData name="Siniša Vuksan" userId="3af124f9-b8e7-46e3-9422-21ae1d17ac0b" providerId="ADAL" clId="{277B06B4-B293-4066-B163-C57D603C7E1C}" dt="2022-01-14T09:05:45.303" v="753" actId="47"/>
        <pc:sldMkLst>
          <pc:docMk/>
          <pc:sldMk cId="1145165558" sldId="618"/>
        </pc:sldMkLst>
      </pc:sldChg>
      <pc:sldChg chg="del">
        <pc:chgData name="Siniša Vuksan" userId="3af124f9-b8e7-46e3-9422-21ae1d17ac0b" providerId="ADAL" clId="{277B06B4-B293-4066-B163-C57D603C7E1C}" dt="2022-01-14T09:05:45.959" v="754" actId="47"/>
        <pc:sldMkLst>
          <pc:docMk/>
          <pc:sldMk cId="81267644" sldId="619"/>
        </pc:sldMkLst>
      </pc:sldChg>
      <pc:sldChg chg="del">
        <pc:chgData name="Siniša Vuksan" userId="3af124f9-b8e7-46e3-9422-21ae1d17ac0b" providerId="ADAL" clId="{277B06B4-B293-4066-B163-C57D603C7E1C}" dt="2022-01-14T09:05:48.459" v="758" actId="47"/>
        <pc:sldMkLst>
          <pc:docMk/>
          <pc:sldMk cId="1546280416" sldId="620"/>
        </pc:sldMkLst>
      </pc:sldChg>
      <pc:sldChg chg="del">
        <pc:chgData name="Siniša Vuksan" userId="3af124f9-b8e7-46e3-9422-21ae1d17ac0b" providerId="ADAL" clId="{277B06B4-B293-4066-B163-C57D603C7E1C}" dt="2022-01-14T09:05:51.294" v="762" actId="47"/>
        <pc:sldMkLst>
          <pc:docMk/>
          <pc:sldMk cId="2866702840" sldId="621"/>
        </pc:sldMkLst>
      </pc:sldChg>
      <pc:sldChg chg="delSp del mod delAnim">
        <pc:chgData name="Siniša Vuksan" userId="3af124f9-b8e7-46e3-9422-21ae1d17ac0b" providerId="ADAL" clId="{277B06B4-B293-4066-B163-C57D603C7E1C}" dt="2022-01-14T09:06:00.811" v="765" actId="47"/>
        <pc:sldMkLst>
          <pc:docMk/>
          <pc:sldMk cId="2046463955" sldId="628"/>
        </pc:sldMkLst>
        <pc:spChg chg="del">
          <ac:chgData name="Siniša Vuksan" userId="3af124f9-b8e7-46e3-9422-21ae1d17ac0b" providerId="ADAL" clId="{277B06B4-B293-4066-B163-C57D603C7E1C}" dt="2022-01-14T09:05:57.640" v="763" actId="478"/>
          <ac:spMkLst>
            <pc:docMk/>
            <pc:sldMk cId="2046463955" sldId="628"/>
            <ac:spMk id="21" creationId="{D0F51F22-F4B1-496E-8D6F-EEE075DFBBC7}"/>
          </ac:spMkLst>
        </pc:spChg>
      </pc:sldChg>
      <pc:sldChg chg="del">
        <pc:chgData name="Siniša Vuksan" userId="3af124f9-b8e7-46e3-9422-21ae1d17ac0b" providerId="ADAL" clId="{277B06B4-B293-4066-B163-C57D603C7E1C}" dt="2022-01-14T09:05:44.570" v="752" actId="47"/>
        <pc:sldMkLst>
          <pc:docMk/>
          <pc:sldMk cId="4238693254" sldId="634"/>
        </pc:sldMkLst>
      </pc:sldChg>
      <pc:sldChg chg="del">
        <pc:chgData name="Siniša Vuksan" userId="3af124f9-b8e7-46e3-9422-21ae1d17ac0b" providerId="ADAL" clId="{277B06B4-B293-4066-B163-C57D603C7E1C}" dt="2022-01-14T09:05:49.256" v="759" actId="47"/>
        <pc:sldMkLst>
          <pc:docMk/>
          <pc:sldMk cId="347763355" sldId="635"/>
        </pc:sldMkLst>
      </pc:sldChg>
      <pc:sldChg chg="del">
        <pc:chgData name="Siniša Vuksan" userId="3af124f9-b8e7-46e3-9422-21ae1d17ac0b" providerId="ADAL" clId="{277B06B4-B293-4066-B163-C57D603C7E1C}" dt="2022-01-14T09:05:49.868" v="760" actId="47"/>
        <pc:sldMkLst>
          <pc:docMk/>
          <pc:sldMk cId="2684831466" sldId="636"/>
        </pc:sldMkLst>
      </pc:sldChg>
      <pc:sldChg chg="del">
        <pc:chgData name="Siniša Vuksan" userId="3af124f9-b8e7-46e3-9422-21ae1d17ac0b" providerId="ADAL" clId="{277B06B4-B293-4066-B163-C57D603C7E1C}" dt="2022-01-14T09:05:50.431" v="761" actId="47"/>
        <pc:sldMkLst>
          <pc:docMk/>
          <pc:sldMk cId="735480870" sldId="638"/>
        </pc:sldMkLst>
      </pc:sldChg>
      <pc:sldChg chg="del">
        <pc:chgData name="Siniša Vuksan" userId="3af124f9-b8e7-46e3-9422-21ae1d17ac0b" providerId="ADAL" clId="{277B06B4-B293-4066-B163-C57D603C7E1C}" dt="2022-01-14T09:05:59.249" v="764" actId="47"/>
        <pc:sldMkLst>
          <pc:docMk/>
          <pc:sldMk cId="4207154218" sldId="639"/>
        </pc:sldMkLst>
      </pc:sldChg>
      <pc:sldChg chg="modAnim">
        <pc:chgData name="Siniša Vuksan" userId="3af124f9-b8e7-46e3-9422-21ae1d17ac0b" providerId="ADAL" clId="{277B06B4-B293-4066-B163-C57D603C7E1C}" dt="2022-01-14T08:43:33.346" v="63"/>
        <pc:sldMkLst>
          <pc:docMk/>
          <pc:sldMk cId="2763891203" sldId="641"/>
        </pc:sldMkLst>
      </pc:sldChg>
      <pc:sldChg chg="addSp modSp mod modAnim">
        <pc:chgData name="Siniša Vuksan" userId="3af124f9-b8e7-46e3-9422-21ae1d17ac0b" providerId="ADAL" clId="{277B06B4-B293-4066-B163-C57D603C7E1C}" dt="2022-01-14T08:38:04.750" v="55" actId="1076"/>
        <pc:sldMkLst>
          <pc:docMk/>
          <pc:sldMk cId="3387078017" sldId="644"/>
        </pc:sldMkLst>
        <pc:spChg chg="mod">
          <ac:chgData name="Siniša Vuksan" userId="3af124f9-b8e7-46e3-9422-21ae1d17ac0b" providerId="ADAL" clId="{277B06B4-B293-4066-B163-C57D603C7E1C}" dt="2022-01-14T08:38:04.750" v="55" actId="1076"/>
          <ac:spMkLst>
            <pc:docMk/>
            <pc:sldMk cId="3387078017" sldId="644"/>
            <ac:spMk id="6" creationId="{010AB125-9086-4261-98B4-FC5A0801347C}"/>
          </ac:spMkLst>
        </pc:spChg>
        <pc:spChg chg="add mod">
          <ac:chgData name="Siniša Vuksan" userId="3af124f9-b8e7-46e3-9422-21ae1d17ac0b" providerId="ADAL" clId="{277B06B4-B293-4066-B163-C57D603C7E1C}" dt="2022-01-14T08:37:57.496" v="54" actId="1036"/>
          <ac:spMkLst>
            <pc:docMk/>
            <pc:sldMk cId="3387078017" sldId="644"/>
            <ac:spMk id="8" creationId="{513DD023-86BB-495B-A11E-D6BCA4383F63}"/>
          </ac:spMkLst>
        </pc:spChg>
        <pc:picChg chg="add mod">
          <ac:chgData name="Siniša Vuksan" userId="3af124f9-b8e7-46e3-9422-21ae1d17ac0b" providerId="ADAL" clId="{277B06B4-B293-4066-B163-C57D603C7E1C}" dt="2022-01-14T08:37:52.525" v="49" actId="1076"/>
          <ac:picMkLst>
            <pc:docMk/>
            <pc:sldMk cId="3387078017" sldId="644"/>
            <ac:picMk id="3" creationId="{0713BF8C-2A4A-48CF-BED8-1746F30C94A2}"/>
          </ac:picMkLst>
        </pc:picChg>
        <pc:picChg chg="mod">
          <ac:chgData name="Siniša Vuksan" userId="3af124f9-b8e7-46e3-9422-21ae1d17ac0b" providerId="ADAL" clId="{277B06B4-B293-4066-B163-C57D603C7E1C}" dt="2022-01-14T08:27:26.645" v="1" actId="1076"/>
          <ac:picMkLst>
            <pc:docMk/>
            <pc:sldMk cId="3387078017" sldId="644"/>
            <ac:picMk id="16" creationId="{6FFE24D0-388A-4689-99F2-3E56360F9FD6}"/>
          </ac:picMkLst>
        </pc:picChg>
      </pc:sldChg>
      <pc:sldChg chg="modSp del mod">
        <pc:chgData name="Siniša Vuksan" userId="3af124f9-b8e7-46e3-9422-21ae1d17ac0b" providerId="ADAL" clId="{277B06B4-B293-4066-B163-C57D603C7E1C}" dt="2022-01-14T08:42:58.131" v="57" actId="47"/>
        <pc:sldMkLst>
          <pc:docMk/>
          <pc:sldMk cId="355618600" sldId="645"/>
        </pc:sldMkLst>
        <pc:picChg chg="mod">
          <ac:chgData name="Siniša Vuksan" userId="3af124f9-b8e7-46e3-9422-21ae1d17ac0b" providerId="ADAL" clId="{277B06B4-B293-4066-B163-C57D603C7E1C}" dt="2022-01-14T08:42:48.537" v="56" actId="1076"/>
          <ac:picMkLst>
            <pc:docMk/>
            <pc:sldMk cId="355618600" sldId="645"/>
            <ac:picMk id="16" creationId="{6FFE24D0-388A-4689-99F2-3E56360F9FD6}"/>
          </ac:picMkLst>
        </pc:picChg>
      </pc:sldChg>
      <pc:sldChg chg="delSp modSp add mod ord delAnim modAnim">
        <pc:chgData name="Siniša Vuksan" userId="3af124f9-b8e7-46e3-9422-21ae1d17ac0b" providerId="ADAL" clId="{277B06B4-B293-4066-B163-C57D603C7E1C}" dt="2022-01-14T08:58:14.150" v="398"/>
        <pc:sldMkLst>
          <pc:docMk/>
          <pc:sldMk cId="4098342441" sldId="645"/>
        </pc:sldMkLst>
        <pc:spChg chg="mod">
          <ac:chgData name="Siniša Vuksan" userId="3af124f9-b8e7-46e3-9422-21ae1d17ac0b" providerId="ADAL" clId="{277B06B4-B293-4066-B163-C57D603C7E1C}" dt="2022-01-14T08:58:04.960" v="394" actId="14100"/>
          <ac:spMkLst>
            <pc:docMk/>
            <pc:sldMk cId="4098342441" sldId="645"/>
            <ac:spMk id="19" creationId="{BABD408D-F914-47C4-B890-E38F53EB28BE}"/>
          </ac:spMkLst>
        </pc:spChg>
        <pc:picChg chg="mod">
          <ac:chgData name="Siniša Vuksan" userId="3af124f9-b8e7-46e3-9422-21ae1d17ac0b" providerId="ADAL" clId="{277B06B4-B293-4066-B163-C57D603C7E1C}" dt="2022-01-14T08:43:13.385" v="62" actId="14100"/>
          <ac:picMkLst>
            <pc:docMk/>
            <pc:sldMk cId="4098342441" sldId="645"/>
            <ac:picMk id="4" creationId="{1B2619D9-4F98-4A11-8FFE-57C7EB1F529A}"/>
          </ac:picMkLst>
        </pc:picChg>
        <pc:picChg chg="mod">
          <ac:chgData name="Siniša Vuksan" userId="3af124f9-b8e7-46e3-9422-21ae1d17ac0b" providerId="ADAL" clId="{277B06B4-B293-4066-B163-C57D603C7E1C}" dt="2022-01-14T08:58:11.603" v="396" actId="1076"/>
          <ac:picMkLst>
            <pc:docMk/>
            <pc:sldMk cId="4098342441" sldId="645"/>
            <ac:picMk id="7" creationId="{C7187288-4FC2-448B-9C85-22F6010CE8B5}"/>
          </ac:picMkLst>
        </pc:picChg>
        <pc:picChg chg="mod">
          <ac:chgData name="Siniša Vuksan" userId="3af124f9-b8e7-46e3-9422-21ae1d17ac0b" providerId="ADAL" clId="{277B06B4-B293-4066-B163-C57D603C7E1C}" dt="2022-01-14T08:58:07.444" v="395" actId="1076"/>
          <ac:picMkLst>
            <pc:docMk/>
            <pc:sldMk cId="4098342441" sldId="645"/>
            <ac:picMk id="8" creationId="{3A82910E-6F1D-496B-96FE-A387D57C53F1}"/>
          </ac:picMkLst>
        </pc:picChg>
        <pc:picChg chg="del">
          <ac:chgData name="Siniša Vuksan" userId="3af124f9-b8e7-46e3-9422-21ae1d17ac0b" providerId="ADAL" clId="{277B06B4-B293-4066-B163-C57D603C7E1C}" dt="2022-01-14T08:55:52.753" v="71" actId="478"/>
          <ac:picMkLst>
            <pc:docMk/>
            <pc:sldMk cId="4098342441" sldId="645"/>
            <ac:picMk id="9" creationId="{FE14D4B8-BA2A-4CE3-81C4-4FC864F1234F}"/>
          </ac:picMkLst>
        </pc:picChg>
      </pc:sldChg>
      <pc:sldChg chg="addSp delSp modSp add mod ord addAnim delAnim modAnim">
        <pc:chgData name="Siniša Vuksan" userId="3af124f9-b8e7-46e3-9422-21ae1d17ac0b" providerId="ADAL" clId="{277B06B4-B293-4066-B163-C57D603C7E1C}" dt="2022-01-14T09:05:01.118" v="725"/>
        <pc:sldMkLst>
          <pc:docMk/>
          <pc:sldMk cId="3292908875" sldId="646"/>
        </pc:sldMkLst>
        <pc:spChg chg="mod">
          <ac:chgData name="Siniša Vuksan" userId="3af124f9-b8e7-46e3-9422-21ae1d17ac0b" providerId="ADAL" clId="{277B06B4-B293-4066-B163-C57D603C7E1C}" dt="2022-01-14T09:01:12.458" v="535" actId="20577"/>
          <ac:spMkLst>
            <pc:docMk/>
            <pc:sldMk cId="3292908875" sldId="646"/>
            <ac:spMk id="6" creationId="{010AB125-9086-4261-98B4-FC5A0801347C}"/>
          </ac:spMkLst>
        </pc:spChg>
        <pc:spChg chg="mod">
          <ac:chgData name="Siniša Vuksan" userId="3af124f9-b8e7-46e3-9422-21ae1d17ac0b" providerId="ADAL" clId="{277B06B4-B293-4066-B163-C57D603C7E1C}" dt="2022-01-14T08:59:19.716" v="401" actId="20577"/>
          <ac:spMkLst>
            <pc:docMk/>
            <pc:sldMk cId="3292908875" sldId="646"/>
            <ac:spMk id="7" creationId="{0256D9EB-C20B-45FA-9F3D-124012366C9E}"/>
          </ac:spMkLst>
        </pc:spChg>
        <pc:picChg chg="add del mod">
          <ac:chgData name="Siniša Vuksan" userId="3af124f9-b8e7-46e3-9422-21ae1d17ac0b" providerId="ADAL" clId="{277B06B4-B293-4066-B163-C57D603C7E1C}" dt="2022-01-14T09:01:19.110" v="541" actId="1035"/>
          <ac:picMkLst>
            <pc:docMk/>
            <pc:sldMk cId="3292908875" sldId="646"/>
            <ac:picMk id="2" creationId="{79AB126F-5218-4223-8FB3-6BD5D18FF2B3}"/>
          </ac:picMkLst>
        </pc:picChg>
        <pc:picChg chg="mod">
          <ac:chgData name="Siniša Vuksan" userId="3af124f9-b8e7-46e3-9422-21ae1d17ac0b" providerId="ADAL" clId="{277B06B4-B293-4066-B163-C57D603C7E1C}" dt="2022-01-14T08:59:16.292" v="400" actId="14826"/>
          <ac:picMkLst>
            <pc:docMk/>
            <pc:sldMk cId="3292908875" sldId="646"/>
            <ac:picMk id="4" creationId="{1B2619D9-4F98-4A11-8FFE-57C7EB1F529A}"/>
          </ac:picMkLst>
        </pc:picChg>
        <pc:picChg chg="del">
          <ac:chgData name="Siniša Vuksan" userId="3af124f9-b8e7-46e3-9422-21ae1d17ac0b" providerId="ADAL" clId="{277B06B4-B293-4066-B163-C57D603C7E1C}" dt="2022-01-14T08:59:29.188" v="407" actId="478"/>
          <ac:picMkLst>
            <pc:docMk/>
            <pc:sldMk cId="3292908875" sldId="646"/>
            <ac:picMk id="8" creationId="{2F9FA08C-5163-4ECA-839B-AF113C91477B}"/>
          </ac:picMkLst>
        </pc:picChg>
        <pc:picChg chg="del">
          <ac:chgData name="Siniša Vuksan" userId="3af124f9-b8e7-46e3-9422-21ae1d17ac0b" providerId="ADAL" clId="{277B06B4-B293-4066-B163-C57D603C7E1C}" dt="2022-01-14T08:59:29.735" v="408" actId="478"/>
          <ac:picMkLst>
            <pc:docMk/>
            <pc:sldMk cId="3292908875" sldId="646"/>
            <ac:picMk id="9" creationId="{508C1465-70AA-4843-A61D-A6D5B864641B}"/>
          </ac:picMkLst>
        </pc:picChg>
        <pc:picChg chg="del">
          <ac:chgData name="Siniša Vuksan" userId="3af124f9-b8e7-46e3-9422-21ae1d17ac0b" providerId="ADAL" clId="{277B06B4-B293-4066-B163-C57D603C7E1C}" dt="2022-01-14T08:59:25.954" v="404" actId="478"/>
          <ac:picMkLst>
            <pc:docMk/>
            <pc:sldMk cId="3292908875" sldId="646"/>
            <ac:picMk id="10" creationId="{BEF86013-F66E-47A5-BADC-B5E6D285C543}"/>
          </ac:picMkLst>
        </pc:picChg>
        <pc:picChg chg="del">
          <ac:chgData name="Siniša Vuksan" userId="3af124f9-b8e7-46e3-9422-21ae1d17ac0b" providerId="ADAL" clId="{277B06B4-B293-4066-B163-C57D603C7E1C}" dt="2022-01-14T08:59:32.532" v="412" actId="478"/>
          <ac:picMkLst>
            <pc:docMk/>
            <pc:sldMk cId="3292908875" sldId="646"/>
            <ac:picMk id="11" creationId="{3E7191CF-9F1D-4273-A85A-D3689F96ABC4}"/>
          </ac:picMkLst>
        </pc:picChg>
        <pc:picChg chg="del">
          <ac:chgData name="Siniša Vuksan" userId="3af124f9-b8e7-46e3-9422-21ae1d17ac0b" providerId="ADAL" clId="{277B06B4-B293-4066-B163-C57D603C7E1C}" dt="2022-01-14T08:59:33.079" v="413" actId="478"/>
          <ac:picMkLst>
            <pc:docMk/>
            <pc:sldMk cId="3292908875" sldId="646"/>
            <ac:picMk id="12" creationId="{20C4AD2D-4854-4B3C-8882-9A1FE5B9A5A1}"/>
          </ac:picMkLst>
        </pc:picChg>
        <pc:picChg chg="del">
          <ac:chgData name="Siniša Vuksan" userId="3af124f9-b8e7-46e3-9422-21ae1d17ac0b" providerId="ADAL" clId="{277B06B4-B293-4066-B163-C57D603C7E1C}" dt="2022-01-14T08:59:25.438" v="403" actId="478"/>
          <ac:picMkLst>
            <pc:docMk/>
            <pc:sldMk cId="3292908875" sldId="646"/>
            <ac:picMk id="13" creationId="{BBCACAD6-CA0F-464F-8307-8E1CC8A9B820}"/>
          </ac:picMkLst>
        </pc:picChg>
        <pc:picChg chg="del">
          <ac:chgData name="Siniša Vuksan" userId="3af124f9-b8e7-46e3-9422-21ae1d17ac0b" providerId="ADAL" clId="{277B06B4-B293-4066-B163-C57D603C7E1C}" dt="2022-01-14T08:59:24.938" v="402" actId="478"/>
          <ac:picMkLst>
            <pc:docMk/>
            <pc:sldMk cId="3292908875" sldId="646"/>
            <ac:picMk id="14" creationId="{BB5064EB-D468-423E-A78A-015BC3E9C477}"/>
          </ac:picMkLst>
        </pc:picChg>
        <pc:picChg chg="del">
          <ac:chgData name="Siniša Vuksan" userId="3af124f9-b8e7-46e3-9422-21ae1d17ac0b" providerId="ADAL" clId="{277B06B4-B293-4066-B163-C57D603C7E1C}" dt="2022-01-14T08:59:30.329" v="409" actId="478"/>
          <ac:picMkLst>
            <pc:docMk/>
            <pc:sldMk cId="3292908875" sldId="646"/>
            <ac:picMk id="15" creationId="{276376B5-501C-4BC6-AA84-CBAADAECA2C8}"/>
          </ac:picMkLst>
        </pc:picChg>
        <pc:picChg chg="del">
          <ac:chgData name="Siniša Vuksan" userId="3af124f9-b8e7-46e3-9422-21ae1d17ac0b" providerId="ADAL" clId="{277B06B4-B293-4066-B163-C57D603C7E1C}" dt="2022-01-14T08:59:31.188" v="410" actId="478"/>
          <ac:picMkLst>
            <pc:docMk/>
            <pc:sldMk cId="3292908875" sldId="646"/>
            <ac:picMk id="16" creationId="{E301FC5D-658F-4FE5-B475-14E78082DFF9}"/>
          </ac:picMkLst>
        </pc:picChg>
        <pc:picChg chg="del">
          <ac:chgData name="Siniša Vuksan" userId="3af124f9-b8e7-46e3-9422-21ae1d17ac0b" providerId="ADAL" clId="{277B06B4-B293-4066-B163-C57D603C7E1C}" dt="2022-01-14T08:59:31.907" v="411" actId="478"/>
          <ac:picMkLst>
            <pc:docMk/>
            <pc:sldMk cId="3292908875" sldId="646"/>
            <ac:picMk id="17" creationId="{39D04CF5-1753-43F1-915F-B9E7B0ABC6DE}"/>
          </ac:picMkLst>
        </pc:picChg>
      </pc:sldChg>
      <pc:sldChg chg="addSp delSp modSp add mod ord delAnim modAnim">
        <pc:chgData name="Siniša Vuksan" userId="3af124f9-b8e7-46e3-9422-21ae1d17ac0b" providerId="ADAL" clId="{277B06B4-B293-4066-B163-C57D603C7E1C}" dt="2022-01-14T09:09:27.999" v="1108" actId="20577"/>
        <pc:sldMkLst>
          <pc:docMk/>
          <pc:sldMk cId="356107714" sldId="647"/>
        </pc:sldMkLst>
        <pc:spChg chg="mod">
          <ac:chgData name="Siniša Vuksan" userId="3af124f9-b8e7-46e3-9422-21ae1d17ac0b" providerId="ADAL" clId="{277B06B4-B293-4066-B163-C57D603C7E1C}" dt="2022-01-14T09:04:35.844" v="718" actId="14100"/>
          <ac:spMkLst>
            <pc:docMk/>
            <pc:sldMk cId="356107714" sldId="647"/>
            <ac:spMk id="8" creationId="{0B78B5F3-270E-478E-B825-698AC08AC61B}"/>
          </ac:spMkLst>
        </pc:spChg>
        <pc:spChg chg="add mod">
          <ac:chgData name="Siniša Vuksan" userId="3af124f9-b8e7-46e3-9422-21ae1d17ac0b" providerId="ADAL" clId="{277B06B4-B293-4066-B163-C57D603C7E1C}" dt="2022-01-14T09:06:52.362" v="816" actId="20577"/>
          <ac:spMkLst>
            <pc:docMk/>
            <pc:sldMk cId="356107714" sldId="647"/>
            <ac:spMk id="12" creationId="{B065AA09-C4CD-4F70-A7AE-0ABF01A79D6C}"/>
          </ac:spMkLst>
        </pc:spChg>
        <pc:spChg chg="add mod">
          <ac:chgData name="Siniša Vuksan" userId="3af124f9-b8e7-46e3-9422-21ae1d17ac0b" providerId="ADAL" clId="{277B06B4-B293-4066-B163-C57D603C7E1C}" dt="2022-01-14T09:07:22.813" v="876" actId="20577"/>
          <ac:spMkLst>
            <pc:docMk/>
            <pc:sldMk cId="356107714" sldId="647"/>
            <ac:spMk id="13" creationId="{5EBDB892-D80E-4FE4-BD33-93BED46A5928}"/>
          </ac:spMkLst>
        </pc:spChg>
        <pc:spChg chg="add mod">
          <ac:chgData name="Siniša Vuksan" userId="3af124f9-b8e7-46e3-9422-21ae1d17ac0b" providerId="ADAL" clId="{277B06B4-B293-4066-B163-C57D603C7E1C}" dt="2022-01-14T09:07:39.192" v="909" actId="20577"/>
          <ac:spMkLst>
            <pc:docMk/>
            <pc:sldMk cId="356107714" sldId="647"/>
            <ac:spMk id="14" creationId="{F0ADD68F-8F72-4C1D-A9DF-891E6ADE45F3}"/>
          </ac:spMkLst>
        </pc:spChg>
        <pc:spChg chg="add mod">
          <ac:chgData name="Siniša Vuksan" userId="3af124f9-b8e7-46e3-9422-21ae1d17ac0b" providerId="ADAL" clId="{277B06B4-B293-4066-B163-C57D603C7E1C}" dt="2022-01-14T09:08:53.787" v="1031" actId="1036"/>
          <ac:spMkLst>
            <pc:docMk/>
            <pc:sldMk cId="356107714" sldId="647"/>
            <ac:spMk id="15" creationId="{D458CF40-86E3-4F33-A540-DCB7114FAECA}"/>
          </ac:spMkLst>
        </pc:spChg>
        <pc:spChg chg="del">
          <ac:chgData name="Siniša Vuksan" userId="3af124f9-b8e7-46e3-9422-21ae1d17ac0b" providerId="ADAL" clId="{277B06B4-B293-4066-B163-C57D603C7E1C}" dt="2022-01-14T09:01:28.410" v="542" actId="478"/>
          <ac:spMkLst>
            <pc:docMk/>
            <pc:sldMk cId="356107714" sldId="647"/>
            <ac:spMk id="16" creationId="{D8C39E8F-1913-45E4-A335-6C6A07E0F3CE}"/>
          </ac:spMkLst>
        </pc:spChg>
        <pc:spChg chg="del">
          <ac:chgData name="Siniša Vuksan" userId="3af124f9-b8e7-46e3-9422-21ae1d17ac0b" providerId="ADAL" clId="{277B06B4-B293-4066-B163-C57D603C7E1C}" dt="2022-01-14T09:01:28.410" v="542" actId="478"/>
          <ac:spMkLst>
            <pc:docMk/>
            <pc:sldMk cId="356107714" sldId="647"/>
            <ac:spMk id="17" creationId="{013631D1-DB28-49E4-B769-6AADAF7F944B}"/>
          </ac:spMkLst>
        </pc:spChg>
        <pc:spChg chg="del">
          <ac:chgData name="Siniša Vuksan" userId="3af124f9-b8e7-46e3-9422-21ae1d17ac0b" providerId="ADAL" clId="{277B06B4-B293-4066-B163-C57D603C7E1C}" dt="2022-01-14T09:01:28.410" v="542" actId="478"/>
          <ac:spMkLst>
            <pc:docMk/>
            <pc:sldMk cId="356107714" sldId="647"/>
            <ac:spMk id="18" creationId="{D94A7D96-B272-45DE-8E50-866AF46DB479}"/>
          </ac:spMkLst>
        </pc:spChg>
        <pc:spChg chg="del">
          <ac:chgData name="Siniša Vuksan" userId="3af124f9-b8e7-46e3-9422-21ae1d17ac0b" providerId="ADAL" clId="{277B06B4-B293-4066-B163-C57D603C7E1C}" dt="2022-01-14T09:01:28.410" v="542" actId="478"/>
          <ac:spMkLst>
            <pc:docMk/>
            <pc:sldMk cId="356107714" sldId="647"/>
            <ac:spMk id="19" creationId="{C150E31E-A286-4898-B215-F03B9262D9B1}"/>
          </ac:spMkLst>
        </pc:spChg>
        <pc:spChg chg="del">
          <ac:chgData name="Siniša Vuksan" userId="3af124f9-b8e7-46e3-9422-21ae1d17ac0b" providerId="ADAL" clId="{277B06B4-B293-4066-B163-C57D603C7E1C}" dt="2022-01-14T09:01:28.410" v="542" actId="478"/>
          <ac:spMkLst>
            <pc:docMk/>
            <pc:sldMk cId="356107714" sldId="647"/>
            <ac:spMk id="20" creationId="{E2829FE3-EF09-4F9F-ADE9-FB275D6A0933}"/>
          </ac:spMkLst>
        </pc:spChg>
        <pc:spChg chg="del">
          <ac:chgData name="Siniša Vuksan" userId="3af124f9-b8e7-46e3-9422-21ae1d17ac0b" providerId="ADAL" clId="{277B06B4-B293-4066-B163-C57D603C7E1C}" dt="2022-01-14T09:01:28.410" v="542" actId="478"/>
          <ac:spMkLst>
            <pc:docMk/>
            <pc:sldMk cId="356107714" sldId="647"/>
            <ac:spMk id="21" creationId="{A4784C81-0FCB-4C3E-98D7-7E3CFC96DE80}"/>
          </ac:spMkLst>
        </pc:spChg>
        <pc:spChg chg="del">
          <ac:chgData name="Siniša Vuksan" userId="3af124f9-b8e7-46e3-9422-21ae1d17ac0b" providerId="ADAL" clId="{277B06B4-B293-4066-B163-C57D603C7E1C}" dt="2022-01-14T09:01:28.410" v="542" actId="478"/>
          <ac:spMkLst>
            <pc:docMk/>
            <pc:sldMk cId="356107714" sldId="647"/>
            <ac:spMk id="22" creationId="{9A3CEC36-CDED-48F1-A519-E9DFA4E5A614}"/>
          </ac:spMkLst>
        </pc:spChg>
        <pc:spChg chg="add mod">
          <ac:chgData name="Siniša Vuksan" userId="3af124f9-b8e7-46e3-9422-21ae1d17ac0b" providerId="ADAL" clId="{277B06B4-B293-4066-B163-C57D603C7E1C}" dt="2022-01-14T09:09:27.999" v="1108" actId="20577"/>
          <ac:spMkLst>
            <pc:docMk/>
            <pc:sldMk cId="356107714" sldId="647"/>
            <ac:spMk id="23" creationId="{8DE3903F-DD36-4F45-8479-4AF51AB0CD20}"/>
          </ac:spMkLst>
        </pc:spChg>
        <pc:spChg chg="add mod">
          <ac:chgData name="Siniša Vuksan" userId="3af124f9-b8e7-46e3-9422-21ae1d17ac0b" providerId="ADAL" clId="{277B06B4-B293-4066-B163-C57D603C7E1C}" dt="2022-01-14T09:06:21.599" v="776" actId="20577"/>
          <ac:spMkLst>
            <pc:docMk/>
            <pc:sldMk cId="356107714" sldId="647"/>
            <ac:spMk id="24" creationId="{9AEC22C5-1C23-4A9B-B079-6324DD6D9AD9}"/>
          </ac:spMkLst>
        </pc:spChg>
        <pc:picChg chg="mod">
          <ac:chgData name="Siniša Vuksan" userId="3af124f9-b8e7-46e3-9422-21ae1d17ac0b" providerId="ADAL" clId="{277B06B4-B293-4066-B163-C57D603C7E1C}" dt="2022-01-14T09:04:41.169" v="723" actId="1035"/>
          <ac:picMkLst>
            <pc:docMk/>
            <pc:sldMk cId="356107714" sldId="647"/>
            <ac:picMk id="3" creationId="{BCB9096C-827C-46AD-8C82-3D6A7B52E63D}"/>
          </ac:picMkLst>
        </pc:picChg>
        <pc:picChg chg="mod">
          <ac:chgData name="Siniša Vuksan" userId="3af124f9-b8e7-46e3-9422-21ae1d17ac0b" providerId="ADAL" clId="{277B06B4-B293-4066-B163-C57D603C7E1C}" dt="2022-01-14T09:01:38.519" v="544" actId="14826"/>
          <ac:picMkLst>
            <pc:docMk/>
            <pc:sldMk cId="356107714" sldId="647"/>
            <ac:picMk id="4" creationId="{1B2619D9-4F98-4A11-8FFE-57C7EB1F529A}"/>
          </ac:picMkLst>
        </pc:picChg>
      </pc:sldChg>
    </pc:docChg>
  </pc:docChgLst>
  <pc:docChgLst>
    <pc:chgData name="Siniša Vuksan" userId="3af124f9-b8e7-46e3-9422-21ae1d17ac0b" providerId="ADAL" clId="{30112419-399A-48AF-85C1-F9533F6F73A4}"/>
    <pc:docChg chg="undo custSel addSld delSld modSld sldOrd">
      <pc:chgData name="Siniša Vuksan" userId="3af124f9-b8e7-46e3-9422-21ae1d17ac0b" providerId="ADAL" clId="{30112419-399A-48AF-85C1-F9533F6F73A4}" dt="2022-01-14T17:53:48.560" v="2180"/>
      <pc:docMkLst>
        <pc:docMk/>
      </pc:docMkLst>
      <pc:sldChg chg="modSp">
        <pc:chgData name="Siniša Vuksan" userId="3af124f9-b8e7-46e3-9422-21ae1d17ac0b" providerId="ADAL" clId="{30112419-399A-48AF-85C1-F9533F6F73A4}" dt="2022-01-10T12:20:43.730" v="11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30112419-399A-48AF-85C1-F9533F6F73A4}" dt="2022-01-10T12:20:43.730" v="11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addSp modSp mod modAnim">
        <pc:chgData name="Siniša Vuksan" userId="3af124f9-b8e7-46e3-9422-21ae1d17ac0b" providerId="ADAL" clId="{30112419-399A-48AF-85C1-F9533F6F73A4}" dt="2022-01-14T17:51:25.258" v="2173"/>
        <pc:sldMkLst>
          <pc:docMk/>
          <pc:sldMk cId="200756692" sldId="511"/>
        </pc:sldMkLst>
        <pc:spChg chg="mod">
          <ac:chgData name="Siniša Vuksan" userId="3af124f9-b8e7-46e3-9422-21ae1d17ac0b" providerId="ADAL" clId="{30112419-399A-48AF-85C1-F9533F6F73A4}" dt="2022-01-10T12:22:03.700" v="71" actId="20577"/>
          <ac:spMkLst>
            <pc:docMk/>
            <pc:sldMk cId="200756692" sldId="511"/>
            <ac:spMk id="7" creationId="{43D2F9BC-6FD4-42DE-967C-AE4567A1CC39}"/>
          </ac:spMkLst>
        </pc:spChg>
        <pc:spChg chg="mod">
          <ac:chgData name="Siniša Vuksan" userId="3af124f9-b8e7-46e3-9422-21ae1d17ac0b" providerId="ADAL" clId="{30112419-399A-48AF-85C1-F9533F6F73A4}" dt="2022-01-10T12:21:55.134" v="69" actId="1076"/>
          <ac:spMkLst>
            <pc:docMk/>
            <pc:sldMk cId="200756692" sldId="511"/>
            <ac:spMk id="8" creationId="{A3B0F949-2805-4B8E-932B-15CB682A16FE}"/>
          </ac:spMkLst>
        </pc:spChg>
        <pc:spChg chg="mod">
          <ac:chgData name="Siniša Vuksan" userId="3af124f9-b8e7-46e3-9422-21ae1d17ac0b" providerId="ADAL" clId="{30112419-399A-48AF-85C1-F9533F6F73A4}" dt="2022-01-10T12:21:25.735" v="23" actId="20577"/>
          <ac:spMkLst>
            <pc:docMk/>
            <pc:sldMk cId="200756692" sldId="511"/>
            <ac:spMk id="9" creationId="{188D7D51-9D4C-40C4-848F-2F1A7CB953E2}"/>
          </ac:spMkLst>
        </pc:spChg>
        <pc:spChg chg="mod">
          <ac:chgData name="Siniša Vuksan" userId="3af124f9-b8e7-46e3-9422-21ae1d17ac0b" providerId="ADAL" clId="{30112419-399A-48AF-85C1-F9533F6F73A4}" dt="2022-01-10T12:33:19.944" v="687" actId="1036"/>
          <ac:spMkLst>
            <pc:docMk/>
            <pc:sldMk cId="200756692" sldId="511"/>
            <ac:spMk id="12" creationId="{73EB294C-3FBC-41F9-9869-BCAEE40BCEE1}"/>
          </ac:spMkLst>
        </pc:spChg>
        <pc:spChg chg="add mod">
          <ac:chgData name="Siniša Vuksan" userId="3af124f9-b8e7-46e3-9422-21ae1d17ac0b" providerId="ADAL" clId="{30112419-399A-48AF-85C1-F9533F6F73A4}" dt="2022-01-10T12:33:40.358" v="725" actId="20577"/>
          <ac:spMkLst>
            <pc:docMk/>
            <pc:sldMk cId="200756692" sldId="511"/>
            <ac:spMk id="13" creationId="{151F8943-D4C6-4604-9F8F-719E0A6B7C7B}"/>
          </ac:spMkLst>
        </pc:spChg>
        <pc:picChg chg="mod">
          <ac:chgData name="Siniša Vuksan" userId="3af124f9-b8e7-46e3-9422-21ae1d17ac0b" providerId="ADAL" clId="{30112419-399A-48AF-85C1-F9533F6F73A4}" dt="2022-01-10T12:22:46.362" v="74" actId="14100"/>
          <ac:picMkLst>
            <pc:docMk/>
            <pc:sldMk cId="200756692" sldId="511"/>
            <ac:picMk id="2" creationId="{1E44272B-FD29-468B-BDAF-9E2617D04BB1}"/>
          </ac:picMkLst>
        </pc:picChg>
        <pc:picChg chg="add mod">
          <ac:chgData name="Siniša Vuksan" userId="3af124f9-b8e7-46e3-9422-21ae1d17ac0b" providerId="ADAL" clId="{30112419-399A-48AF-85C1-F9533F6F73A4}" dt="2022-01-10T12:27:28.113" v="347" actId="1076"/>
          <ac:picMkLst>
            <pc:docMk/>
            <pc:sldMk cId="200756692" sldId="511"/>
            <ac:picMk id="4" creationId="{2740A907-6D26-4279-A0DF-67D87196A1E0}"/>
          </ac:picMkLst>
        </pc:picChg>
        <pc:picChg chg="mod">
          <ac:chgData name="Siniša Vuksan" userId="3af124f9-b8e7-46e3-9422-21ae1d17ac0b" providerId="ADAL" clId="{30112419-399A-48AF-85C1-F9533F6F73A4}" dt="2022-01-10T12:26:50.088" v="340" actId="1076"/>
          <ac:picMkLst>
            <pc:docMk/>
            <pc:sldMk cId="200756692" sldId="511"/>
            <ac:picMk id="11" creationId="{3E9A7EDC-7833-4392-932A-B57D4D58E5CC}"/>
          </ac:picMkLst>
        </pc:picChg>
      </pc:sldChg>
      <pc:sldChg chg="del">
        <pc:chgData name="Siniša Vuksan" userId="3af124f9-b8e7-46e3-9422-21ae1d17ac0b" providerId="ADAL" clId="{30112419-399A-48AF-85C1-F9533F6F73A4}" dt="2022-01-10T12:20:48.681" v="12" actId="47"/>
        <pc:sldMkLst>
          <pc:docMk/>
          <pc:sldMk cId="3700886855" sldId="632"/>
        </pc:sldMkLst>
      </pc:sldChg>
      <pc:sldChg chg="delSp modSp del mod ord delAnim">
        <pc:chgData name="Siniša Vuksan" userId="3af124f9-b8e7-46e3-9422-21ae1d17ac0b" providerId="ADAL" clId="{30112419-399A-48AF-85C1-F9533F6F73A4}" dt="2022-01-10T13:21:51.427" v="1759" actId="2696"/>
        <pc:sldMkLst>
          <pc:docMk/>
          <pc:sldMk cId="1423985506" sldId="633"/>
        </pc:sldMkLst>
        <pc:spChg chg="mod">
          <ac:chgData name="Siniša Vuksan" userId="3af124f9-b8e7-46e3-9422-21ae1d17ac0b" providerId="ADAL" clId="{30112419-399A-48AF-85C1-F9533F6F73A4}" dt="2022-01-10T13:12:20.789" v="1491" actId="14100"/>
          <ac:spMkLst>
            <pc:docMk/>
            <pc:sldMk cId="1423985506" sldId="633"/>
            <ac:spMk id="6" creationId="{010AB125-9086-4261-98B4-FC5A0801347C}"/>
          </ac:spMkLst>
        </pc:spChg>
        <pc:spChg chg="del">
          <ac:chgData name="Siniša Vuksan" userId="3af124f9-b8e7-46e3-9422-21ae1d17ac0b" providerId="ADAL" clId="{30112419-399A-48AF-85C1-F9533F6F73A4}" dt="2022-01-10T13:11:53.594" v="1485" actId="478"/>
          <ac:spMkLst>
            <pc:docMk/>
            <pc:sldMk cId="1423985506" sldId="633"/>
            <ac:spMk id="7" creationId="{480E4A8F-CC82-427D-855D-6D93CE0F0903}"/>
          </ac:spMkLst>
        </pc:spChg>
        <pc:spChg chg="del">
          <ac:chgData name="Siniša Vuksan" userId="3af124f9-b8e7-46e3-9422-21ae1d17ac0b" providerId="ADAL" clId="{30112419-399A-48AF-85C1-F9533F6F73A4}" dt="2022-01-10T13:11:53.594" v="1485" actId="478"/>
          <ac:spMkLst>
            <pc:docMk/>
            <pc:sldMk cId="1423985506" sldId="633"/>
            <ac:spMk id="8" creationId="{BEE82A06-B68C-45F2-B240-D2081DD48068}"/>
          </ac:spMkLst>
        </pc:spChg>
        <pc:spChg chg="del">
          <ac:chgData name="Siniša Vuksan" userId="3af124f9-b8e7-46e3-9422-21ae1d17ac0b" providerId="ADAL" clId="{30112419-399A-48AF-85C1-F9533F6F73A4}" dt="2022-01-10T13:11:53.594" v="1485" actId="478"/>
          <ac:spMkLst>
            <pc:docMk/>
            <pc:sldMk cId="1423985506" sldId="633"/>
            <ac:spMk id="9" creationId="{9807AC20-EE45-4ADA-9D43-3D8583CAD8FD}"/>
          </ac:spMkLst>
        </pc:spChg>
        <pc:spChg chg="del">
          <ac:chgData name="Siniša Vuksan" userId="3af124f9-b8e7-46e3-9422-21ae1d17ac0b" providerId="ADAL" clId="{30112419-399A-48AF-85C1-F9533F6F73A4}" dt="2022-01-10T13:11:53.594" v="1485" actId="478"/>
          <ac:spMkLst>
            <pc:docMk/>
            <pc:sldMk cId="1423985506" sldId="633"/>
            <ac:spMk id="10" creationId="{0999E217-4C8F-43E7-BD15-D01D67EE872F}"/>
          </ac:spMkLst>
        </pc:spChg>
        <pc:spChg chg="del">
          <ac:chgData name="Siniša Vuksan" userId="3af124f9-b8e7-46e3-9422-21ae1d17ac0b" providerId="ADAL" clId="{30112419-399A-48AF-85C1-F9533F6F73A4}" dt="2022-01-10T13:11:53.594" v="1485" actId="478"/>
          <ac:spMkLst>
            <pc:docMk/>
            <pc:sldMk cId="1423985506" sldId="633"/>
            <ac:spMk id="11" creationId="{BD223DFA-48BF-43AB-A729-62B5A8EA61C9}"/>
          </ac:spMkLst>
        </pc:spChg>
        <pc:spChg chg="del">
          <ac:chgData name="Siniša Vuksan" userId="3af124f9-b8e7-46e3-9422-21ae1d17ac0b" providerId="ADAL" clId="{30112419-399A-48AF-85C1-F9533F6F73A4}" dt="2022-01-10T13:11:53.594" v="1485" actId="478"/>
          <ac:spMkLst>
            <pc:docMk/>
            <pc:sldMk cId="1423985506" sldId="633"/>
            <ac:spMk id="12" creationId="{7C7C9918-EF06-4BBD-8A9D-7150018D3A9E}"/>
          </ac:spMkLst>
        </pc:spChg>
        <pc:picChg chg="mod">
          <ac:chgData name="Siniša Vuksan" userId="3af124f9-b8e7-46e3-9422-21ae1d17ac0b" providerId="ADAL" clId="{30112419-399A-48AF-85C1-F9533F6F73A4}" dt="2022-01-10T13:12:13.898" v="1489" actId="1076"/>
          <ac:picMkLst>
            <pc:docMk/>
            <pc:sldMk cId="1423985506" sldId="633"/>
            <ac:picMk id="2" creationId="{B69E1C10-ACFD-49C4-B019-6B92ED78F85E}"/>
          </ac:picMkLst>
        </pc:picChg>
        <pc:picChg chg="del">
          <ac:chgData name="Siniša Vuksan" userId="3af124f9-b8e7-46e3-9422-21ae1d17ac0b" providerId="ADAL" clId="{30112419-399A-48AF-85C1-F9533F6F73A4}" dt="2022-01-10T13:12:23.313" v="1492" actId="478"/>
          <ac:picMkLst>
            <pc:docMk/>
            <pc:sldMk cId="1423985506" sldId="633"/>
            <ac:picMk id="3" creationId="{7009AE6C-9494-47BC-A99F-0D6C8F29F986}"/>
          </ac:picMkLst>
        </pc:picChg>
        <pc:picChg chg="mod">
          <ac:chgData name="Siniša Vuksan" userId="3af124f9-b8e7-46e3-9422-21ae1d17ac0b" providerId="ADAL" clId="{30112419-399A-48AF-85C1-F9533F6F73A4}" dt="2022-01-10T13:12:08.527" v="1488" actId="14826"/>
          <ac:picMkLst>
            <pc:docMk/>
            <pc:sldMk cId="1423985506" sldId="633"/>
            <ac:picMk id="4" creationId="{1B2619D9-4F98-4A11-8FFE-57C7EB1F529A}"/>
          </ac:picMkLst>
        </pc:picChg>
      </pc:sldChg>
      <pc:sldChg chg="delSp new mod">
        <pc:chgData name="Siniša Vuksan" userId="3af124f9-b8e7-46e3-9422-21ae1d17ac0b" providerId="ADAL" clId="{30112419-399A-48AF-85C1-F9533F6F73A4}" dt="2022-01-10T12:22:53.800" v="76" actId="478"/>
        <pc:sldMkLst>
          <pc:docMk/>
          <pc:sldMk cId="4207154218" sldId="639"/>
        </pc:sldMkLst>
        <pc:spChg chg="del">
          <ac:chgData name="Siniša Vuksan" userId="3af124f9-b8e7-46e3-9422-21ae1d17ac0b" providerId="ADAL" clId="{30112419-399A-48AF-85C1-F9533F6F73A4}" dt="2022-01-10T12:22:53.800" v="76" actId="478"/>
          <ac:spMkLst>
            <pc:docMk/>
            <pc:sldMk cId="4207154218" sldId="639"/>
            <ac:spMk id="2" creationId="{59689BB7-3E9A-40F6-B514-C3144F80B365}"/>
          </ac:spMkLst>
        </pc:spChg>
        <pc:spChg chg="del">
          <ac:chgData name="Siniša Vuksan" userId="3af124f9-b8e7-46e3-9422-21ae1d17ac0b" providerId="ADAL" clId="{30112419-399A-48AF-85C1-F9533F6F73A4}" dt="2022-01-10T12:22:53.800" v="76" actId="478"/>
          <ac:spMkLst>
            <pc:docMk/>
            <pc:sldMk cId="4207154218" sldId="639"/>
            <ac:spMk id="3" creationId="{DCAE6268-CBB6-4404-8DFC-5D7ACE68E303}"/>
          </ac:spMkLst>
        </pc:spChg>
      </pc:sldChg>
      <pc:sldChg chg="addSp delSp modSp add mod ord delAnim modAnim">
        <pc:chgData name="Siniša Vuksan" userId="3af124f9-b8e7-46e3-9422-21ae1d17ac0b" providerId="ADAL" clId="{30112419-399A-48AF-85C1-F9533F6F73A4}" dt="2022-01-10T12:46:23.482" v="1023"/>
        <pc:sldMkLst>
          <pc:docMk/>
          <pc:sldMk cId="3223169307" sldId="640"/>
        </pc:sldMkLst>
        <pc:spChg chg="mod">
          <ac:chgData name="Siniša Vuksan" userId="3af124f9-b8e7-46e3-9422-21ae1d17ac0b" providerId="ADAL" clId="{30112419-399A-48AF-85C1-F9533F6F73A4}" dt="2022-01-10T12:46:15.939" v="1021" actId="1036"/>
          <ac:spMkLst>
            <pc:docMk/>
            <pc:sldMk cId="3223169307" sldId="640"/>
            <ac:spMk id="6" creationId="{010AB125-9086-4261-98B4-FC5A0801347C}"/>
          </ac:spMkLst>
        </pc:spChg>
        <pc:spChg chg="del">
          <ac:chgData name="Siniša Vuksan" userId="3af124f9-b8e7-46e3-9422-21ae1d17ac0b" providerId="ADAL" clId="{30112419-399A-48AF-85C1-F9533F6F73A4}" dt="2022-01-10T12:36:42.667" v="728" actId="478"/>
          <ac:spMkLst>
            <pc:docMk/>
            <pc:sldMk cId="3223169307" sldId="640"/>
            <ac:spMk id="13" creationId="{06F275E6-BB6C-43BD-8433-4EF4F7AC1D9D}"/>
          </ac:spMkLst>
        </pc:spChg>
        <pc:spChg chg="del">
          <ac:chgData name="Siniša Vuksan" userId="3af124f9-b8e7-46e3-9422-21ae1d17ac0b" providerId="ADAL" clId="{30112419-399A-48AF-85C1-F9533F6F73A4}" dt="2022-01-10T12:36:42.667" v="728" actId="478"/>
          <ac:spMkLst>
            <pc:docMk/>
            <pc:sldMk cId="3223169307" sldId="640"/>
            <ac:spMk id="14" creationId="{BD0A4611-AFB1-4107-94B7-440256310019}"/>
          </ac:spMkLst>
        </pc:spChg>
        <pc:spChg chg="del">
          <ac:chgData name="Siniša Vuksan" userId="3af124f9-b8e7-46e3-9422-21ae1d17ac0b" providerId="ADAL" clId="{30112419-399A-48AF-85C1-F9533F6F73A4}" dt="2022-01-10T12:36:42.667" v="728" actId="478"/>
          <ac:spMkLst>
            <pc:docMk/>
            <pc:sldMk cId="3223169307" sldId="640"/>
            <ac:spMk id="15" creationId="{1FCF8DCC-B94C-4146-8E39-2F2D28BDFBFA}"/>
          </ac:spMkLst>
        </pc:spChg>
        <pc:spChg chg="del">
          <ac:chgData name="Siniša Vuksan" userId="3af124f9-b8e7-46e3-9422-21ae1d17ac0b" providerId="ADAL" clId="{30112419-399A-48AF-85C1-F9533F6F73A4}" dt="2022-01-10T12:36:42.667" v="728" actId="478"/>
          <ac:spMkLst>
            <pc:docMk/>
            <pc:sldMk cId="3223169307" sldId="640"/>
            <ac:spMk id="16" creationId="{495DCEE6-5A78-444D-BD49-6D6A987538C6}"/>
          </ac:spMkLst>
        </pc:spChg>
        <pc:spChg chg="del">
          <ac:chgData name="Siniša Vuksan" userId="3af124f9-b8e7-46e3-9422-21ae1d17ac0b" providerId="ADAL" clId="{30112419-399A-48AF-85C1-F9533F6F73A4}" dt="2022-01-10T12:36:42.667" v="728" actId="478"/>
          <ac:spMkLst>
            <pc:docMk/>
            <pc:sldMk cId="3223169307" sldId="640"/>
            <ac:spMk id="17" creationId="{77A72382-4EEC-4D34-8C08-785F4F36FCEA}"/>
          </ac:spMkLst>
        </pc:spChg>
        <pc:spChg chg="del">
          <ac:chgData name="Siniša Vuksan" userId="3af124f9-b8e7-46e3-9422-21ae1d17ac0b" providerId="ADAL" clId="{30112419-399A-48AF-85C1-F9533F6F73A4}" dt="2022-01-10T12:36:42.667" v="728" actId="478"/>
          <ac:spMkLst>
            <pc:docMk/>
            <pc:sldMk cId="3223169307" sldId="640"/>
            <ac:spMk id="18" creationId="{5E345E36-21B4-459E-BEB3-16FF3E2AF010}"/>
          </ac:spMkLst>
        </pc:spChg>
        <pc:spChg chg="add mod">
          <ac:chgData name="Siniša Vuksan" userId="3af124f9-b8e7-46e3-9422-21ae1d17ac0b" providerId="ADAL" clId="{30112419-399A-48AF-85C1-F9533F6F73A4}" dt="2022-01-10T12:46:03.962" v="1013" actId="1076"/>
          <ac:spMkLst>
            <pc:docMk/>
            <pc:sldMk cId="3223169307" sldId="640"/>
            <ac:spMk id="19" creationId="{BABD408D-F914-47C4-B890-E38F53EB28BE}"/>
          </ac:spMkLst>
        </pc:spChg>
        <pc:spChg chg="add mod">
          <ac:chgData name="Siniša Vuksan" userId="3af124f9-b8e7-46e3-9422-21ae1d17ac0b" providerId="ADAL" clId="{30112419-399A-48AF-85C1-F9533F6F73A4}" dt="2022-01-10T12:45:55.783" v="1012" actId="1035"/>
          <ac:spMkLst>
            <pc:docMk/>
            <pc:sldMk cId="3223169307" sldId="640"/>
            <ac:spMk id="20" creationId="{6FDD35EC-1401-41E9-A574-3FCDCE2EC6B6}"/>
          </ac:spMkLst>
        </pc:spChg>
        <pc:spChg chg="add mod">
          <ac:chgData name="Siniša Vuksan" userId="3af124f9-b8e7-46e3-9422-21ae1d17ac0b" providerId="ADAL" clId="{30112419-399A-48AF-85C1-F9533F6F73A4}" dt="2022-01-10T12:45:55.783" v="1012" actId="1035"/>
          <ac:spMkLst>
            <pc:docMk/>
            <pc:sldMk cId="3223169307" sldId="640"/>
            <ac:spMk id="21" creationId="{C7754187-5F26-4065-B9D7-77C366F01684}"/>
          </ac:spMkLst>
        </pc:spChg>
        <pc:spChg chg="add mod">
          <ac:chgData name="Siniša Vuksan" userId="3af124f9-b8e7-46e3-9422-21ae1d17ac0b" providerId="ADAL" clId="{30112419-399A-48AF-85C1-F9533F6F73A4}" dt="2022-01-10T12:45:55.783" v="1012" actId="1035"/>
          <ac:spMkLst>
            <pc:docMk/>
            <pc:sldMk cId="3223169307" sldId="640"/>
            <ac:spMk id="22" creationId="{03E136B7-D902-4994-A913-B7AC7688B096}"/>
          </ac:spMkLst>
        </pc:spChg>
        <pc:picChg chg="mod">
          <ac:chgData name="Siniša Vuksan" userId="3af124f9-b8e7-46e3-9422-21ae1d17ac0b" providerId="ADAL" clId="{30112419-399A-48AF-85C1-F9533F6F73A4}" dt="2022-01-10T12:45:55.783" v="1012" actId="1035"/>
          <ac:picMkLst>
            <pc:docMk/>
            <pc:sldMk cId="3223169307" sldId="640"/>
            <ac:picMk id="2" creationId="{B69E1C10-ACFD-49C4-B019-6B92ED78F85E}"/>
          </ac:picMkLst>
        </pc:picChg>
        <pc:picChg chg="del">
          <ac:chgData name="Siniša Vuksan" userId="3af124f9-b8e7-46e3-9422-21ae1d17ac0b" providerId="ADAL" clId="{30112419-399A-48AF-85C1-F9533F6F73A4}" dt="2022-01-10T12:36:46.139" v="729" actId="478"/>
          <ac:picMkLst>
            <pc:docMk/>
            <pc:sldMk cId="3223169307" sldId="640"/>
            <ac:picMk id="3" creationId="{7009AE6C-9494-47BC-A99F-0D6C8F29F986}"/>
          </ac:picMkLst>
        </pc:picChg>
        <pc:picChg chg="mod">
          <ac:chgData name="Siniša Vuksan" userId="3af124f9-b8e7-46e3-9422-21ae1d17ac0b" providerId="ADAL" clId="{30112419-399A-48AF-85C1-F9533F6F73A4}" dt="2022-01-10T12:36:13.255" v="727" actId="14826"/>
          <ac:picMkLst>
            <pc:docMk/>
            <pc:sldMk cId="3223169307" sldId="640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30112419-399A-48AF-85C1-F9533F6F73A4}" dt="2022-01-10T12:45:55.783" v="1012" actId="1035"/>
          <ac:picMkLst>
            <pc:docMk/>
            <pc:sldMk cId="3223169307" sldId="640"/>
            <ac:picMk id="5" creationId="{A90FC4C1-1644-437F-B1AE-E96C616377D5}"/>
          </ac:picMkLst>
        </pc:picChg>
        <pc:picChg chg="add mod">
          <ac:chgData name="Siniša Vuksan" userId="3af124f9-b8e7-46e3-9422-21ae1d17ac0b" providerId="ADAL" clId="{30112419-399A-48AF-85C1-F9533F6F73A4}" dt="2022-01-10T12:45:55.783" v="1012" actId="1035"/>
          <ac:picMkLst>
            <pc:docMk/>
            <pc:sldMk cId="3223169307" sldId="640"/>
            <ac:picMk id="8" creationId="{3A82910E-6F1D-496B-96FE-A387D57C53F1}"/>
          </ac:picMkLst>
        </pc:picChg>
        <pc:picChg chg="add mod">
          <ac:chgData name="Siniša Vuksan" userId="3af124f9-b8e7-46e3-9422-21ae1d17ac0b" providerId="ADAL" clId="{30112419-399A-48AF-85C1-F9533F6F73A4}" dt="2022-01-10T12:45:55.783" v="1012" actId="1035"/>
          <ac:picMkLst>
            <pc:docMk/>
            <pc:sldMk cId="3223169307" sldId="640"/>
            <ac:picMk id="9" creationId="{FE14D4B8-BA2A-4CE3-81C4-4FC864F1234F}"/>
          </ac:picMkLst>
        </pc:picChg>
      </pc:sldChg>
      <pc:sldChg chg="addSp delSp modSp add mod ord delAnim modAnim">
        <pc:chgData name="Siniša Vuksan" userId="3af124f9-b8e7-46e3-9422-21ae1d17ac0b" providerId="ADAL" clId="{30112419-399A-48AF-85C1-F9533F6F73A4}" dt="2022-01-14T17:52:05.308" v="2174"/>
        <pc:sldMkLst>
          <pc:docMk/>
          <pc:sldMk cId="2763891203" sldId="641"/>
        </pc:sldMkLst>
        <pc:spChg chg="del">
          <ac:chgData name="Siniša Vuksan" userId="3af124f9-b8e7-46e3-9422-21ae1d17ac0b" providerId="ADAL" clId="{30112419-399A-48AF-85C1-F9533F6F73A4}" dt="2022-01-10T12:46:33.033" v="1026" actId="478"/>
          <ac:spMkLst>
            <pc:docMk/>
            <pc:sldMk cId="2763891203" sldId="641"/>
            <ac:spMk id="6" creationId="{010AB125-9086-4261-98B4-FC5A0801347C}"/>
          </ac:spMkLst>
        </pc:spChg>
        <pc:spChg chg="mod">
          <ac:chgData name="Siniša Vuksan" userId="3af124f9-b8e7-46e3-9422-21ae1d17ac0b" providerId="ADAL" clId="{30112419-399A-48AF-85C1-F9533F6F73A4}" dt="2022-01-10T13:03:14.910" v="1270" actId="20577"/>
          <ac:spMkLst>
            <pc:docMk/>
            <pc:sldMk cId="2763891203" sldId="641"/>
            <ac:spMk id="19" creationId="{BABD408D-F914-47C4-B890-E38F53EB28BE}"/>
          </ac:spMkLst>
        </pc:spChg>
        <pc:spChg chg="del">
          <ac:chgData name="Siniša Vuksan" userId="3af124f9-b8e7-46e3-9422-21ae1d17ac0b" providerId="ADAL" clId="{30112419-399A-48AF-85C1-F9533F6F73A4}" dt="2022-01-10T12:46:37.424" v="1028" actId="478"/>
          <ac:spMkLst>
            <pc:docMk/>
            <pc:sldMk cId="2763891203" sldId="641"/>
            <ac:spMk id="20" creationId="{6FDD35EC-1401-41E9-A574-3FCDCE2EC6B6}"/>
          </ac:spMkLst>
        </pc:spChg>
        <pc:spChg chg="del">
          <ac:chgData name="Siniša Vuksan" userId="3af124f9-b8e7-46e3-9422-21ae1d17ac0b" providerId="ADAL" clId="{30112419-399A-48AF-85C1-F9533F6F73A4}" dt="2022-01-10T12:46:39.269" v="1029" actId="478"/>
          <ac:spMkLst>
            <pc:docMk/>
            <pc:sldMk cId="2763891203" sldId="641"/>
            <ac:spMk id="21" creationId="{C7754187-5F26-4065-B9D7-77C366F01684}"/>
          </ac:spMkLst>
        </pc:spChg>
        <pc:spChg chg="del">
          <ac:chgData name="Siniša Vuksan" userId="3af124f9-b8e7-46e3-9422-21ae1d17ac0b" providerId="ADAL" clId="{30112419-399A-48AF-85C1-F9533F6F73A4}" dt="2022-01-10T12:46:40.991" v="1030" actId="478"/>
          <ac:spMkLst>
            <pc:docMk/>
            <pc:sldMk cId="2763891203" sldId="641"/>
            <ac:spMk id="22" creationId="{03E136B7-D902-4994-A913-B7AC7688B096}"/>
          </ac:spMkLst>
        </pc:spChg>
        <pc:picChg chg="del">
          <ac:chgData name="Siniša Vuksan" userId="3af124f9-b8e7-46e3-9422-21ae1d17ac0b" providerId="ADAL" clId="{30112419-399A-48AF-85C1-F9533F6F73A4}" dt="2022-01-10T12:46:30.907" v="1025" actId="478"/>
          <ac:picMkLst>
            <pc:docMk/>
            <pc:sldMk cId="2763891203" sldId="641"/>
            <ac:picMk id="2" creationId="{B69E1C10-ACFD-49C4-B019-6B92ED78F85E}"/>
          </ac:picMkLst>
        </pc:picChg>
        <pc:picChg chg="del">
          <ac:chgData name="Siniša Vuksan" userId="3af124f9-b8e7-46e3-9422-21ae1d17ac0b" providerId="ADAL" clId="{30112419-399A-48AF-85C1-F9533F6F73A4}" dt="2022-01-10T12:46:34.530" v="1027" actId="478"/>
          <ac:picMkLst>
            <pc:docMk/>
            <pc:sldMk cId="2763891203" sldId="641"/>
            <ac:picMk id="5" creationId="{A90FC4C1-1644-437F-B1AE-E96C616377D5}"/>
          </ac:picMkLst>
        </pc:picChg>
        <pc:picChg chg="add mod">
          <ac:chgData name="Siniša Vuksan" userId="3af124f9-b8e7-46e3-9422-21ae1d17ac0b" providerId="ADAL" clId="{30112419-399A-48AF-85C1-F9533F6F73A4}" dt="2022-01-10T12:53:07.190" v="1269" actId="1076"/>
          <ac:picMkLst>
            <pc:docMk/>
            <pc:sldMk cId="2763891203" sldId="641"/>
            <ac:picMk id="7" creationId="{C7187288-4FC2-448B-9C85-22F6010CE8B5}"/>
          </ac:picMkLst>
        </pc:picChg>
        <pc:picChg chg="mod">
          <ac:chgData name="Siniša Vuksan" userId="3af124f9-b8e7-46e3-9422-21ae1d17ac0b" providerId="ADAL" clId="{30112419-399A-48AF-85C1-F9533F6F73A4}" dt="2022-01-10T12:47:24.143" v="1041" actId="1076"/>
          <ac:picMkLst>
            <pc:docMk/>
            <pc:sldMk cId="2763891203" sldId="641"/>
            <ac:picMk id="8" creationId="{3A82910E-6F1D-496B-96FE-A387D57C53F1}"/>
          </ac:picMkLst>
        </pc:picChg>
        <pc:picChg chg="mod">
          <ac:chgData name="Siniša Vuksan" userId="3af124f9-b8e7-46e3-9422-21ae1d17ac0b" providerId="ADAL" clId="{30112419-399A-48AF-85C1-F9533F6F73A4}" dt="2022-01-10T12:51:40.481" v="1254" actId="1076"/>
          <ac:picMkLst>
            <pc:docMk/>
            <pc:sldMk cId="2763891203" sldId="641"/>
            <ac:picMk id="9" creationId="{FE14D4B8-BA2A-4CE3-81C4-4FC864F1234F}"/>
          </ac:picMkLst>
        </pc:picChg>
      </pc:sldChg>
      <pc:sldChg chg="addSp delSp modSp add mod delAnim modAnim">
        <pc:chgData name="Siniša Vuksan" userId="3af124f9-b8e7-46e3-9422-21ae1d17ac0b" providerId="ADAL" clId="{30112419-399A-48AF-85C1-F9533F6F73A4}" dt="2022-01-10T13:16:02.415" v="1588" actId="20577"/>
        <pc:sldMkLst>
          <pc:docMk/>
          <pc:sldMk cId="247842606" sldId="642"/>
        </pc:sldMkLst>
        <pc:spChg chg="mod">
          <ac:chgData name="Siniša Vuksan" userId="3af124f9-b8e7-46e3-9422-21ae1d17ac0b" providerId="ADAL" clId="{30112419-399A-48AF-85C1-F9533F6F73A4}" dt="2022-01-10T13:07:39.896" v="1425" actId="1076"/>
          <ac:spMkLst>
            <pc:docMk/>
            <pc:sldMk cId="247842606" sldId="642"/>
            <ac:spMk id="6" creationId="{010AB125-9086-4261-98B4-FC5A0801347C}"/>
          </ac:spMkLst>
        </pc:spChg>
        <pc:spChg chg="add mod">
          <ac:chgData name="Siniša Vuksan" userId="3af124f9-b8e7-46e3-9422-21ae1d17ac0b" providerId="ADAL" clId="{30112419-399A-48AF-85C1-F9533F6F73A4}" dt="2022-01-10T13:10:01.620" v="1478" actId="20577"/>
          <ac:spMkLst>
            <pc:docMk/>
            <pc:sldMk cId="247842606" sldId="642"/>
            <ac:spMk id="14" creationId="{B92FBEE2-132A-44EC-90A9-1EF15864C900}"/>
          </ac:spMkLst>
        </pc:spChg>
        <pc:spChg chg="add mod">
          <ac:chgData name="Siniša Vuksan" userId="3af124f9-b8e7-46e3-9422-21ae1d17ac0b" providerId="ADAL" clId="{30112419-399A-48AF-85C1-F9533F6F73A4}" dt="2022-01-10T13:10:04.327" v="1479" actId="20577"/>
          <ac:spMkLst>
            <pc:docMk/>
            <pc:sldMk cId="247842606" sldId="642"/>
            <ac:spMk id="15" creationId="{3D5B343D-C9BF-45B7-B536-7FF229173171}"/>
          </ac:spMkLst>
        </pc:spChg>
        <pc:spChg chg="add mod">
          <ac:chgData name="Siniša Vuksan" userId="3af124f9-b8e7-46e3-9422-21ae1d17ac0b" providerId="ADAL" clId="{30112419-399A-48AF-85C1-F9533F6F73A4}" dt="2022-01-10T13:10:07.354" v="1480" actId="20577"/>
          <ac:spMkLst>
            <pc:docMk/>
            <pc:sldMk cId="247842606" sldId="642"/>
            <ac:spMk id="16" creationId="{32FB220B-6AC6-41A6-9B92-BE1179AEC3C3}"/>
          </ac:spMkLst>
        </pc:spChg>
        <pc:spChg chg="add mod">
          <ac:chgData name="Siniša Vuksan" userId="3af124f9-b8e7-46e3-9422-21ae1d17ac0b" providerId="ADAL" clId="{30112419-399A-48AF-85C1-F9533F6F73A4}" dt="2022-01-10T13:10:10.856" v="1481" actId="20577"/>
          <ac:spMkLst>
            <pc:docMk/>
            <pc:sldMk cId="247842606" sldId="642"/>
            <ac:spMk id="17" creationId="{56C4B64D-B8C2-4554-877E-E46F6F2C573B}"/>
          </ac:spMkLst>
        </pc:spChg>
        <pc:spChg chg="add mod">
          <ac:chgData name="Siniša Vuksan" userId="3af124f9-b8e7-46e3-9422-21ae1d17ac0b" providerId="ADAL" clId="{30112419-399A-48AF-85C1-F9533F6F73A4}" dt="2022-01-10T13:10:13.603" v="1482" actId="20577"/>
          <ac:spMkLst>
            <pc:docMk/>
            <pc:sldMk cId="247842606" sldId="642"/>
            <ac:spMk id="18" creationId="{77056414-E4CC-4423-ADF4-41813C01BEDF}"/>
          </ac:spMkLst>
        </pc:spChg>
        <pc:spChg chg="mod">
          <ac:chgData name="Siniša Vuksan" userId="3af124f9-b8e7-46e3-9422-21ae1d17ac0b" providerId="ADAL" clId="{30112419-399A-48AF-85C1-F9533F6F73A4}" dt="2022-01-10T13:16:02.415" v="1588" actId="20577"/>
          <ac:spMkLst>
            <pc:docMk/>
            <pc:sldMk cId="247842606" sldId="642"/>
            <ac:spMk id="19" creationId="{BABD408D-F914-47C4-B890-E38F53EB28BE}"/>
          </ac:spMkLst>
        </pc:spChg>
        <pc:spChg chg="del">
          <ac:chgData name="Siniša Vuksan" userId="3af124f9-b8e7-46e3-9422-21ae1d17ac0b" providerId="ADAL" clId="{30112419-399A-48AF-85C1-F9533F6F73A4}" dt="2022-01-10T13:03:52.817" v="1274" actId="478"/>
          <ac:spMkLst>
            <pc:docMk/>
            <pc:sldMk cId="247842606" sldId="642"/>
            <ac:spMk id="20" creationId="{6FDD35EC-1401-41E9-A574-3FCDCE2EC6B6}"/>
          </ac:spMkLst>
        </pc:spChg>
        <pc:spChg chg="del">
          <ac:chgData name="Siniša Vuksan" userId="3af124f9-b8e7-46e3-9422-21ae1d17ac0b" providerId="ADAL" clId="{30112419-399A-48AF-85C1-F9533F6F73A4}" dt="2022-01-10T13:03:55.718" v="1275" actId="478"/>
          <ac:spMkLst>
            <pc:docMk/>
            <pc:sldMk cId="247842606" sldId="642"/>
            <ac:spMk id="21" creationId="{C7754187-5F26-4065-B9D7-77C366F01684}"/>
          </ac:spMkLst>
        </pc:spChg>
        <pc:spChg chg="del">
          <ac:chgData name="Siniša Vuksan" userId="3af124f9-b8e7-46e3-9422-21ae1d17ac0b" providerId="ADAL" clId="{30112419-399A-48AF-85C1-F9533F6F73A4}" dt="2022-01-10T13:03:57.844" v="1276" actId="478"/>
          <ac:spMkLst>
            <pc:docMk/>
            <pc:sldMk cId="247842606" sldId="642"/>
            <ac:spMk id="22" creationId="{03E136B7-D902-4994-A913-B7AC7688B096}"/>
          </ac:spMkLst>
        </pc:spChg>
        <pc:picChg chg="mod">
          <ac:chgData name="Siniša Vuksan" userId="3af124f9-b8e7-46e3-9422-21ae1d17ac0b" providerId="ADAL" clId="{30112419-399A-48AF-85C1-F9533F6F73A4}" dt="2022-01-10T13:07:33.528" v="1424" actId="1035"/>
          <ac:picMkLst>
            <pc:docMk/>
            <pc:sldMk cId="247842606" sldId="642"/>
            <ac:picMk id="2" creationId="{B69E1C10-ACFD-49C4-B019-6B92ED78F85E}"/>
          </ac:picMkLst>
        </pc:picChg>
        <pc:picChg chg="add mod">
          <ac:chgData name="Siniša Vuksan" userId="3af124f9-b8e7-46e3-9422-21ae1d17ac0b" providerId="ADAL" clId="{30112419-399A-48AF-85C1-F9533F6F73A4}" dt="2022-01-10T13:07:33.528" v="1424" actId="1035"/>
          <ac:picMkLst>
            <pc:docMk/>
            <pc:sldMk cId="247842606" sldId="642"/>
            <ac:picMk id="3" creationId="{537162AE-9E10-4EF6-B246-B0AA66F6F1E5}"/>
          </ac:picMkLst>
        </pc:picChg>
        <pc:picChg chg="del">
          <ac:chgData name="Siniša Vuksan" userId="3af124f9-b8e7-46e3-9422-21ae1d17ac0b" providerId="ADAL" clId="{30112419-399A-48AF-85C1-F9533F6F73A4}" dt="2022-01-10T13:06:30.430" v="1381" actId="478"/>
          <ac:picMkLst>
            <pc:docMk/>
            <pc:sldMk cId="247842606" sldId="642"/>
            <ac:picMk id="5" creationId="{A90FC4C1-1644-437F-B1AE-E96C616377D5}"/>
          </ac:picMkLst>
        </pc:picChg>
        <pc:picChg chg="add mod">
          <ac:chgData name="Siniša Vuksan" userId="3af124f9-b8e7-46e3-9422-21ae1d17ac0b" providerId="ADAL" clId="{30112419-399A-48AF-85C1-F9533F6F73A4}" dt="2022-01-10T13:08:45.150" v="1458" actId="1076"/>
          <ac:picMkLst>
            <pc:docMk/>
            <pc:sldMk cId="247842606" sldId="642"/>
            <ac:picMk id="7" creationId="{2CA59BBB-C3E9-4DAB-B6D0-E33E29D4DE8A}"/>
          </ac:picMkLst>
        </pc:picChg>
        <pc:picChg chg="mod">
          <ac:chgData name="Siniša Vuksan" userId="3af124f9-b8e7-46e3-9422-21ae1d17ac0b" providerId="ADAL" clId="{30112419-399A-48AF-85C1-F9533F6F73A4}" dt="2022-01-10T13:09:04.664" v="1463" actId="1076"/>
          <ac:picMkLst>
            <pc:docMk/>
            <pc:sldMk cId="247842606" sldId="642"/>
            <ac:picMk id="8" creationId="{3A82910E-6F1D-496B-96FE-A387D57C53F1}"/>
          </ac:picMkLst>
        </pc:picChg>
        <pc:picChg chg="del">
          <ac:chgData name="Siniša Vuksan" userId="3af124f9-b8e7-46e3-9422-21ae1d17ac0b" providerId="ADAL" clId="{30112419-399A-48AF-85C1-F9533F6F73A4}" dt="2022-01-10T13:06:31.860" v="1382" actId="478"/>
          <ac:picMkLst>
            <pc:docMk/>
            <pc:sldMk cId="247842606" sldId="642"/>
            <ac:picMk id="9" creationId="{FE14D4B8-BA2A-4CE3-81C4-4FC864F1234F}"/>
          </ac:picMkLst>
        </pc:picChg>
      </pc:sldChg>
      <pc:sldChg chg="addSp delSp modSp add mod ord delAnim modAnim">
        <pc:chgData name="Siniša Vuksan" userId="3af124f9-b8e7-46e3-9422-21ae1d17ac0b" providerId="ADAL" clId="{30112419-399A-48AF-85C1-F9533F6F73A4}" dt="2022-01-11T13:10:39.701" v="1831" actId="1037"/>
        <pc:sldMkLst>
          <pc:docMk/>
          <pc:sldMk cId="257061470" sldId="643"/>
        </pc:sldMkLst>
        <pc:spChg chg="mod">
          <ac:chgData name="Siniša Vuksan" userId="3af124f9-b8e7-46e3-9422-21ae1d17ac0b" providerId="ADAL" clId="{30112419-399A-48AF-85C1-F9533F6F73A4}" dt="2022-01-10T13:16:13.703" v="1591" actId="20577"/>
          <ac:spMkLst>
            <pc:docMk/>
            <pc:sldMk cId="257061470" sldId="643"/>
            <ac:spMk id="6" creationId="{010AB125-9086-4261-98B4-FC5A0801347C}"/>
          </ac:spMkLst>
        </pc:spChg>
        <pc:spChg chg="mod">
          <ac:chgData name="Siniša Vuksan" userId="3af124f9-b8e7-46e3-9422-21ae1d17ac0b" providerId="ADAL" clId="{30112419-399A-48AF-85C1-F9533F6F73A4}" dt="2022-01-10T13:12:47.073" v="1494" actId="20577"/>
          <ac:spMkLst>
            <pc:docMk/>
            <pc:sldMk cId="257061470" sldId="643"/>
            <ac:spMk id="7" creationId="{BD27CF50-1D5A-4213-9C4D-0ED4E94F5CE1}"/>
          </ac:spMkLst>
        </pc:spChg>
        <pc:spChg chg="del">
          <ac:chgData name="Siniša Vuksan" userId="3af124f9-b8e7-46e3-9422-21ae1d17ac0b" providerId="ADAL" clId="{30112419-399A-48AF-85C1-F9533F6F73A4}" dt="2022-01-10T13:13:04.341" v="1495" actId="478"/>
          <ac:spMkLst>
            <pc:docMk/>
            <pc:sldMk cId="257061470" sldId="643"/>
            <ac:spMk id="8" creationId="{6C7F1AC6-931B-4D11-B711-A2CA54E2AC3A}"/>
          </ac:spMkLst>
        </pc:spChg>
        <pc:spChg chg="del">
          <ac:chgData name="Siniša Vuksan" userId="3af124f9-b8e7-46e3-9422-21ae1d17ac0b" providerId="ADAL" clId="{30112419-399A-48AF-85C1-F9533F6F73A4}" dt="2022-01-10T13:13:04.341" v="1495" actId="478"/>
          <ac:spMkLst>
            <pc:docMk/>
            <pc:sldMk cId="257061470" sldId="643"/>
            <ac:spMk id="9" creationId="{2D5A2C49-0774-4FB9-B617-49EE64A93E12}"/>
          </ac:spMkLst>
        </pc:spChg>
        <pc:spChg chg="del">
          <ac:chgData name="Siniša Vuksan" userId="3af124f9-b8e7-46e3-9422-21ae1d17ac0b" providerId="ADAL" clId="{30112419-399A-48AF-85C1-F9533F6F73A4}" dt="2022-01-10T13:13:04.341" v="1495" actId="478"/>
          <ac:spMkLst>
            <pc:docMk/>
            <pc:sldMk cId="257061470" sldId="643"/>
            <ac:spMk id="10" creationId="{DBC7631F-D13F-48D1-9E6A-8687847A5AD7}"/>
          </ac:spMkLst>
        </pc:spChg>
        <pc:spChg chg="del">
          <ac:chgData name="Siniša Vuksan" userId="3af124f9-b8e7-46e3-9422-21ae1d17ac0b" providerId="ADAL" clId="{30112419-399A-48AF-85C1-F9533F6F73A4}" dt="2022-01-10T13:13:04.341" v="1495" actId="478"/>
          <ac:spMkLst>
            <pc:docMk/>
            <pc:sldMk cId="257061470" sldId="643"/>
            <ac:spMk id="12" creationId="{40A76C33-5790-49AA-B06E-8F108DEB5CF5}"/>
          </ac:spMkLst>
        </pc:spChg>
        <pc:spChg chg="del">
          <ac:chgData name="Siniša Vuksan" userId="3af124f9-b8e7-46e3-9422-21ae1d17ac0b" providerId="ADAL" clId="{30112419-399A-48AF-85C1-F9533F6F73A4}" dt="2022-01-10T13:13:04.341" v="1495" actId="478"/>
          <ac:spMkLst>
            <pc:docMk/>
            <pc:sldMk cId="257061470" sldId="643"/>
            <ac:spMk id="13" creationId="{4E230536-DAE6-438E-9759-90E59F533F6A}"/>
          </ac:spMkLst>
        </pc:spChg>
        <pc:spChg chg="del">
          <ac:chgData name="Siniša Vuksan" userId="3af124f9-b8e7-46e3-9422-21ae1d17ac0b" providerId="ADAL" clId="{30112419-399A-48AF-85C1-F9533F6F73A4}" dt="2022-01-10T13:13:04.341" v="1495" actId="478"/>
          <ac:spMkLst>
            <pc:docMk/>
            <pc:sldMk cId="257061470" sldId="643"/>
            <ac:spMk id="14" creationId="{A378B717-2F43-4029-9A14-64E898BD5937}"/>
          </ac:spMkLst>
        </pc:spChg>
        <pc:spChg chg="del">
          <ac:chgData name="Siniša Vuksan" userId="3af124f9-b8e7-46e3-9422-21ae1d17ac0b" providerId="ADAL" clId="{30112419-399A-48AF-85C1-F9533F6F73A4}" dt="2022-01-10T13:13:04.341" v="1495" actId="478"/>
          <ac:spMkLst>
            <pc:docMk/>
            <pc:sldMk cId="257061470" sldId="643"/>
            <ac:spMk id="15" creationId="{D2463C08-FC73-48ED-8204-7A006F7C23D1}"/>
          </ac:spMkLst>
        </pc:spChg>
        <pc:spChg chg="del">
          <ac:chgData name="Siniša Vuksan" userId="3af124f9-b8e7-46e3-9422-21ae1d17ac0b" providerId="ADAL" clId="{30112419-399A-48AF-85C1-F9533F6F73A4}" dt="2022-01-10T13:13:04.341" v="1495" actId="478"/>
          <ac:spMkLst>
            <pc:docMk/>
            <pc:sldMk cId="257061470" sldId="643"/>
            <ac:spMk id="17" creationId="{53492658-AE67-4771-AD5A-35095419ECC5}"/>
          </ac:spMkLst>
        </pc:spChg>
        <pc:spChg chg="del">
          <ac:chgData name="Siniša Vuksan" userId="3af124f9-b8e7-46e3-9422-21ae1d17ac0b" providerId="ADAL" clId="{30112419-399A-48AF-85C1-F9533F6F73A4}" dt="2022-01-10T13:13:04.341" v="1495" actId="478"/>
          <ac:spMkLst>
            <pc:docMk/>
            <pc:sldMk cId="257061470" sldId="643"/>
            <ac:spMk id="18" creationId="{2C0DC91E-1E19-442E-AF85-F801171135CB}"/>
          </ac:spMkLst>
        </pc:spChg>
        <pc:spChg chg="add mod">
          <ac:chgData name="Siniša Vuksan" userId="3af124f9-b8e7-46e3-9422-21ae1d17ac0b" providerId="ADAL" clId="{30112419-399A-48AF-85C1-F9533F6F73A4}" dt="2022-01-11T13:10:39.701" v="1831" actId="1037"/>
          <ac:spMkLst>
            <pc:docMk/>
            <pc:sldMk cId="257061470" sldId="643"/>
            <ac:spMk id="19" creationId="{42D5A395-E34C-4350-9943-CE43223DD31C}"/>
          </ac:spMkLst>
        </pc:spChg>
        <pc:spChg chg="add mod">
          <ac:chgData name="Siniša Vuksan" userId="3af124f9-b8e7-46e3-9422-21ae1d17ac0b" providerId="ADAL" clId="{30112419-399A-48AF-85C1-F9533F6F73A4}" dt="2022-01-11T13:10:39.701" v="1831" actId="1037"/>
          <ac:spMkLst>
            <pc:docMk/>
            <pc:sldMk cId="257061470" sldId="643"/>
            <ac:spMk id="20" creationId="{781FDF0E-73A1-4F8D-A57D-153689B821EB}"/>
          </ac:spMkLst>
        </pc:spChg>
        <pc:spChg chg="add mod">
          <ac:chgData name="Siniša Vuksan" userId="3af124f9-b8e7-46e3-9422-21ae1d17ac0b" providerId="ADAL" clId="{30112419-399A-48AF-85C1-F9533F6F73A4}" dt="2022-01-11T13:10:39.701" v="1831" actId="1037"/>
          <ac:spMkLst>
            <pc:docMk/>
            <pc:sldMk cId="257061470" sldId="643"/>
            <ac:spMk id="21" creationId="{B1546332-D2FD-498D-B5A3-67D45709ECB6}"/>
          </ac:spMkLst>
        </pc:spChg>
        <pc:spChg chg="add mod">
          <ac:chgData name="Siniša Vuksan" userId="3af124f9-b8e7-46e3-9422-21ae1d17ac0b" providerId="ADAL" clId="{30112419-399A-48AF-85C1-F9533F6F73A4}" dt="2022-01-11T13:10:39.701" v="1831" actId="1037"/>
          <ac:spMkLst>
            <pc:docMk/>
            <pc:sldMk cId="257061470" sldId="643"/>
            <ac:spMk id="22" creationId="{62C2FA60-5E75-40C9-833E-F56D3897F83D}"/>
          </ac:spMkLst>
        </pc:spChg>
        <pc:spChg chg="add mod">
          <ac:chgData name="Siniša Vuksan" userId="3af124f9-b8e7-46e3-9422-21ae1d17ac0b" providerId="ADAL" clId="{30112419-399A-48AF-85C1-F9533F6F73A4}" dt="2022-01-11T13:10:39.701" v="1831" actId="1037"/>
          <ac:spMkLst>
            <pc:docMk/>
            <pc:sldMk cId="257061470" sldId="643"/>
            <ac:spMk id="23" creationId="{5F8DE0D7-DD1D-4480-88FD-E617886A9796}"/>
          </ac:spMkLst>
        </pc:spChg>
        <pc:spChg chg="add mod">
          <ac:chgData name="Siniša Vuksan" userId="3af124f9-b8e7-46e3-9422-21ae1d17ac0b" providerId="ADAL" clId="{30112419-399A-48AF-85C1-F9533F6F73A4}" dt="2022-01-11T13:10:39.701" v="1831" actId="1037"/>
          <ac:spMkLst>
            <pc:docMk/>
            <pc:sldMk cId="257061470" sldId="643"/>
            <ac:spMk id="24" creationId="{C28883AD-74FD-4050-8A6D-3B2D17AB0961}"/>
          </ac:spMkLst>
        </pc:spChg>
        <pc:spChg chg="add mod">
          <ac:chgData name="Siniša Vuksan" userId="3af124f9-b8e7-46e3-9422-21ae1d17ac0b" providerId="ADAL" clId="{30112419-399A-48AF-85C1-F9533F6F73A4}" dt="2022-01-11T13:10:39.701" v="1831" actId="1037"/>
          <ac:spMkLst>
            <pc:docMk/>
            <pc:sldMk cId="257061470" sldId="643"/>
            <ac:spMk id="25" creationId="{29B12519-A56D-4B69-8FD7-1970C23815FB}"/>
          </ac:spMkLst>
        </pc:spChg>
        <pc:spChg chg="add mod">
          <ac:chgData name="Siniša Vuksan" userId="3af124f9-b8e7-46e3-9422-21ae1d17ac0b" providerId="ADAL" clId="{30112419-399A-48AF-85C1-F9533F6F73A4}" dt="2022-01-11T13:10:39.701" v="1831" actId="1037"/>
          <ac:spMkLst>
            <pc:docMk/>
            <pc:sldMk cId="257061470" sldId="643"/>
            <ac:spMk id="26" creationId="{E71AF56F-ACBF-41F0-A989-A4C1FE49C047}"/>
          </ac:spMkLst>
        </pc:spChg>
        <pc:picChg chg="add mod">
          <ac:chgData name="Siniša Vuksan" userId="3af124f9-b8e7-46e3-9422-21ae1d17ac0b" providerId="ADAL" clId="{30112419-399A-48AF-85C1-F9533F6F73A4}" dt="2022-01-10T13:16:45.434" v="1593" actId="1076"/>
          <ac:picMkLst>
            <pc:docMk/>
            <pc:sldMk cId="257061470" sldId="643"/>
            <ac:picMk id="2" creationId="{C01854D9-8815-4F20-BA76-379F9F47CF11}"/>
          </ac:picMkLst>
        </pc:picChg>
        <pc:picChg chg="mod">
          <ac:chgData name="Siniša Vuksan" userId="3af124f9-b8e7-46e3-9422-21ae1d17ac0b" providerId="ADAL" clId="{30112419-399A-48AF-85C1-F9533F6F73A4}" dt="2022-01-11T13:10:39.058" v="1830" actId="1038"/>
          <ac:picMkLst>
            <pc:docMk/>
            <pc:sldMk cId="257061470" sldId="643"/>
            <ac:picMk id="4" creationId="{1B2619D9-4F98-4A11-8FFE-57C7EB1F529A}"/>
          </ac:picMkLst>
        </pc:picChg>
        <pc:picChg chg="mod">
          <ac:chgData name="Siniša Vuksan" userId="3af124f9-b8e7-46e3-9422-21ae1d17ac0b" providerId="ADAL" clId="{30112419-399A-48AF-85C1-F9533F6F73A4}" dt="2022-01-11T13:10:39.701" v="1831" actId="1037"/>
          <ac:picMkLst>
            <pc:docMk/>
            <pc:sldMk cId="257061470" sldId="643"/>
            <ac:picMk id="16" creationId="{6FFE24D0-388A-4689-99F2-3E56360F9FD6}"/>
          </ac:picMkLst>
        </pc:picChg>
      </pc:sldChg>
      <pc:sldChg chg="delSp modSp add mod ord modTransition delAnim modAnim">
        <pc:chgData name="Siniša Vuksan" userId="3af124f9-b8e7-46e3-9422-21ae1d17ac0b" providerId="ADAL" clId="{30112419-399A-48AF-85C1-F9533F6F73A4}" dt="2022-01-14T17:53:29.153" v="2179"/>
        <pc:sldMkLst>
          <pc:docMk/>
          <pc:sldMk cId="3387078017" sldId="644"/>
        </pc:sldMkLst>
        <pc:spChg chg="mod">
          <ac:chgData name="Siniša Vuksan" userId="3af124f9-b8e7-46e3-9422-21ae1d17ac0b" providerId="ADAL" clId="{30112419-399A-48AF-85C1-F9533F6F73A4}" dt="2022-01-11T13:14:56.664" v="2172" actId="14100"/>
          <ac:spMkLst>
            <pc:docMk/>
            <pc:sldMk cId="3387078017" sldId="644"/>
            <ac:spMk id="6" creationId="{010AB125-9086-4261-98B4-FC5A0801347C}"/>
          </ac:spMkLst>
        </pc:spChg>
        <pc:spChg chg="del">
          <ac:chgData name="Siniša Vuksan" userId="3af124f9-b8e7-46e3-9422-21ae1d17ac0b" providerId="ADAL" clId="{30112419-399A-48AF-85C1-F9533F6F73A4}" dt="2022-01-14T17:52:59.579" v="2175" actId="478"/>
          <ac:spMkLst>
            <pc:docMk/>
            <pc:sldMk cId="3387078017" sldId="644"/>
            <ac:spMk id="7" creationId="{BD27CF50-1D5A-4213-9C4D-0ED4E94F5CE1}"/>
          </ac:spMkLst>
        </pc:spChg>
        <pc:spChg chg="del">
          <ac:chgData name="Siniša Vuksan" userId="3af124f9-b8e7-46e3-9422-21ae1d17ac0b" providerId="ADAL" clId="{30112419-399A-48AF-85C1-F9533F6F73A4}" dt="2022-01-11T13:10:55.443" v="1833" actId="478"/>
          <ac:spMkLst>
            <pc:docMk/>
            <pc:sldMk cId="3387078017" sldId="644"/>
            <ac:spMk id="19" creationId="{42D5A395-E34C-4350-9943-CE43223DD31C}"/>
          </ac:spMkLst>
        </pc:spChg>
        <pc:spChg chg="del">
          <ac:chgData name="Siniša Vuksan" userId="3af124f9-b8e7-46e3-9422-21ae1d17ac0b" providerId="ADAL" clId="{30112419-399A-48AF-85C1-F9533F6F73A4}" dt="2022-01-11T13:10:55.443" v="1833" actId="478"/>
          <ac:spMkLst>
            <pc:docMk/>
            <pc:sldMk cId="3387078017" sldId="644"/>
            <ac:spMk id="20" creationId="{781FDF0E-73A1-4F8D-A57D-153689B821EB}"/>
          </ac:spMkLst>
        </pc:spChg>
        <pc:spChg chg="del">
          <ac:chgData name="Siniša Vuksan" userId="3af124f9-b8e7-46e3-9422-21ae1d17ac0b" providerId="ADAL" clId="{30112419-399A-48AF-85C1-F9533F6F73A4}" dt="2022-01-11T13:10:55.443" v="1833" actId="478"/>
          <ac:spMkLst>
            <pc:docMk/>
            <pc:sldMk cId="3387078017" sldId="644"/>
            <ac:spMk id="21" creationId="{B1546332-D2FD-498D-B5A3-67D45709ECB6}"/>
          </ac:spMkLst>
        </pc:spChg>
        <pc:spChg chg="del">
          <ac:chgData name="Siniša Vuksan" userId="3af124f9-b8e7-46e3-9422-21ae1d17ac0b" providerId="ADAL" clId="{30112419-399A-48AF-85C1-F9533F6F73A4}" dt="2022-01-11T13:10:55.443" v="1833" actId="478"/>
          <ac:spMkLst>
            <pc:docMk/>
            <pc:sldMk cId="3387078017" sldId="644"/>
            <ac:spMk id="22" creationId="{62C2FA60-5E75-40C9-833E-F56D3897F83D}"/>
          </ac:spMkLst>
        </pc:spChg>
        <pc:spChg chg="del">
          <ac:chgData name="Siniša Vuksan" userId="3af124f9-b8e7-46e3-9422-21ae1d17ac0b" providerId="ADAL" clId="{30112419-399A-48AF-85C1-F9533F6F73A4}" dt="2022-01-11T13:10:59.301" v="1834" actId="478"/>
          <ac:spMkLst>
            <pc:docMk/>
            <pc:sldMk cId="3387078017" sldId="644"/>
            <ac:spMk id="23" creationId="{5F8DE0D7-DD1D-4480-88FD-E617886A9796}"/>
          </ac:spMkLst>
        </pc:spChg>
        <pc:spChg chg="del">
          <ac:chgData name="Siniša Vuksan" userId="3af124f9-b8e7-46e3-9422-21ae1d17ac0b" providerId="ADAL" clId="{30112419-399A-48AF-85C1-F9533F6F73A4}" dt="2022-01-11T13:10:55.443" v="1833" actId="478"/>
          <ac:spMkLst>
            <pc:docMk/>
            <pc:sldMk cId="3387078017" sldId="644"/>
            <ac:spMk id="24" creationId="{C28883AD-74FD-4050-8A6D-3B2D17AB0961}"/>
          </ac:spMkLst>
        </pc:spChg>
        <pc:spChg chg="del">
          <ac:chgData name="Siniša Vuksan" userId="3af124f9-b8e7-46e3-9422-21ae1d17ac0b" providerId="ADAL" clId="{30112419-399A-48AF-85C1-F9533F6F73A4}" dt="2022-01-11T13:10:55.443" v="1833" actId="478"/>
          <ac:spMkLst>
            <pc:docMk/>
            <pc:sldMk cId="3387078017" sldId="644"/>
            <ac:spMk id="25" creationId="{29B12519-A56D-4B69-8FD7-1970C23815FB}"/>
          </ac:spMkLst>
        </pc:spChg>
        <pc:spChg chg="del">
          <ac:chgData name="Siniša Vuksan" userId="3af124f9-b8e7-46e3-9422-21ae1d17ac0b" providerId="ADAL" clId="{30112419-399A-48AF-85C1-F9533F6F73A4}" dt="2022-01-11T13:10:55.443" v="1833" actId="478"/>
          <ac:spMkLst>
            <pc:docMk/>
            <pc:sldMk cId="3387078017" sldId="644"/>
            <ac:spMk id="26" creationId="{E71AF56F-ACBF-41F0-A989-A4C1FE49C047}"/>
          </ac:spMkLst>
        </pc:spChg>
        <pc:picChg chg="del">
          <ac:chgData name="Siniša Vuksan" userId="3af124f9-b8e7-46e3-9422-21ae1d17ac0b" providerId="ADAL" clId="{30112419-399A-48AF-85C1-F9533F6F73A4}" dt="2022-01-11T13:11:02.567" v="1835" actId="478"/>
          <ac:picMkLst>
            <pc:docMk/>
            <pc:sldMk cId="3387078017" sldId="644"/>
            <ac:picMk id="2" creationId="{C01854D9-8815-4F20-BA76-379F9F47CF11}"/>
          </ac:picMkLst>
        </pc:picChg>
        <pc:picChg chg="mod">
          <ac:chgData name="Siniša Vuksan" userId="3af124f9-b8e7-46e3-9422-21ae1d17ac0b" providerId="ADAL" clId="{30112419-399A-48AF-85C1-F9533F6F73A4}" dt="2022-01-11T13:11:51.087" v="1837" actId="1076"/>
          <ac:picMkLst>
            <pc:docMk/>
            <pc:sldMk cId="3387078017" sldId="644"/>
            <ac:picMk id="16" creationId="{6FFE24D0-388A-4689-99F2-3E56360F9FD6}"/>
          </ac:picMkLst>
        </pc:picChg>
      </pc:sldChg>
      <pc:sldChg chg="modSp add mod">
        <pc:chgData name="Siniša Vuksan" userId="3af124f9-b8e7-46e3-9422-21ae1d17ac0b" providerId="ADAL" clId="{30112419-399A-48AF-85C1-F9533F6F73A4}" dt="2022-01-11T13:14:46.152" v="2171" actId="14100"/>
        <pc:sldMkLst>
          <pc:docMk/>
          <pc:sldMk cId="355618600" sldId="645"/>
        </pc:sldMkLst>
        <pc:spChg chg="mod">
          <ac:chgData name="Siniša Vuksan" userId="3af124f9-b8e7-46e3-9422-21ae1d17ac0b" providerId="ADAL" clId="{30112419-399A-48AF-85C1-F9533F6F73A4}" dt="2022-01-11T13:14:46.152" v="2171" actId="14100"/>
          <ac:spMkLst>
            <pc:docMk/>
            <pc:sldMk cId="355618600" sldId="645"/>
            <ac:spMk id="6" creationId="{010AB125-9086-4261-98B4-FC5A0801347C}"/>
          </ac:spMkLst>
        </pc:spChg>
      </pc:sldChg>
      <pc:sldChg chg="modAnim">
        <pc:chgData name="Siniša Vuksan" userId="3af124f9-b8e7-46e3-9422-21ae1d17ac0b" providerId="ADAL" clId="{30112419-399A-48AF-85C1-F9533F6F73A4}" dt="2022-01-14T17:53:48.560" v="2180"/>
        <pc:sldMkLst>
          <pc:docMk/>
          <pc:sldMk cId="4098342441" sldId="645"/>
        </pc:sldMkLst>
      </pc:sldChg>
    </pc:docChg>
  </pc:docChgLst>
  <pc:docChgLst>
    <pc:chgData name="Siniša Vuksan" userId="3af124f9-b8e7-46e3-9422-21ae1d17ac0b" providerId="ADAL" clId="{EB46CA92-9C2B-4058-B8D5-95C423BAFD3B}"/>
    <pc:docChg chg="undo custSel addSld delSld modSld sldOrd">
      <pc:chgData name="Siniša Vuksan" userId="3af124f9-b8e7-46e3-9422-21ae1d17ac0b" providerId="ADAL" clId="{EB46CA92-9C2B-4058-B8D5-95C423BAFD3B}" dt="2022-01-07T08:37:12.156" v="1523" actId="478"/>
      <pc:docMkLst>
        <pc:docMk/>
      </pc:docMkLst>
      <pc:sldChg chg="del">
        <pc:chgData name="Siniša Vuksan" userId="3af124f9-b8e7-46e3-9422-21ae1d17ac0b" providerId="ADAL" clId="{EB46CA92-9C2B-4058-B8D5-95C423BAFD3B}" dt="2022-01-07T08:04:50.069" v="468" actId="47"/>
        <pc:sldMkLst>
          <pc:docMk/>
          <pc:sldMk cId="2762813729" sldId="526"/>
        </pc:sldMkLst>
      </pc:sldChg>
      <pc:sldChg chg="del">
        <pc:chgData name="Siniša Vuksan" userId="3af124f9-b8e7-46e3-9422-21ae1d17ac0b" providerId="ADAL" clId="{EB46CA92-9C2B-4058-B8D5-95C423BAFD3B}" dt="2022-01-07T08:16:13.793" v="653" actId="47"/>
        <pc:sldMkLst>
          <pc:docMk/>
          <pc:sldMk cId="1624487775" sldId="541"/>
        </pc:sldMkLst>
      </pc:sldChg>
      <pc:sldChg chg="del">
        <pc:chgData name="Siniša Vuksan" userId="3af124f9-b8e7-46e3-9422-21ae1d17ac0b" providerId="ADAL" clId="{EB46CA92-9C2B-4058-B8D5-95C423BAFD3B}" dt="2022-01-07T08:04:51.382" v="469" actId="47"/>
        <pc:sldMkLst>
          <pc:docMk/>
          <pc:sldMk cId="2214849720" sldId="546"/>
        </pc:sldMkLst>
      </pc:sldChg>
      <pc:sldChg chg="del">
        <pc:chgData name="Siniša Vuksan" userId="3af124f9-b8e7-46e3-9422-21ae1d17ac0b" providerId="ADAL" clId="{EB46CA92-9C2B-4058-B8D5-95C423BAFD3B}" dt="2022-01-07T08:16:12.496" v="650" actId="47"/>
        <pc:sldMkLst>
          <pc:docMk/>
          <pc:sldMk cId="2167325763" sldId="601"/>
        </pc:sldMkLst>
      </pc:sldChg>
      <pc:sldChg chg="del">
        <pc:chgData name="Siniša Vuksan" userId="3af124f9-b8e7-46e3-9422-21ae1d17ac0b" providerId="ADAL" clId="{EB46CA92-9C2B-4058-B8D5-95C423BAFD3B}" dt="2022-01-07T08:04:48.054" v="467" actId="47"/>
        <pc:sldMkLst>
          <pc:docMk/>
          <pc:sldMk cId="1632321555" sldId="602"/>
        </pc:sldMkLst>
      </pc:sldChg>
      <pc:sldChg chg="delSp del mod">
        <pc:chgData name="Siniša Vuksan" userId="3af124f9-b8e7-46e3-9422-21ae1d17ac0b" providerId="ADAL" clId="{EB46CA92-9C2B-4058-B8D5-95C423BAFD3B}" dt="2022-01-07T08:15:46.490" v="642" actId="47"/>
        <pc:sldMkLst>
          <pc:docMk/>
          <pc:sldMk cId="4293542327" sldId="603"/>
        </pc:sldMkLst>
        <pc:picChg chg="del">
          <ac:chgData name="Siniša Vuksan" userId="3af124f9-b8e7-46e3-9422-21ae1d17ac0b" providerId="ADAL" clId="{EB46CA92-9C2B-4058-B8D5-95C423BAFD3B}" dt="2022-01-07T08:15:44.490" v="641" actId="478"/>
          <ac:picMkLst>
            <pc:docMk/>
            <pc:sldMk cId="4293542327" sldId="603"/>
            <ac:picMk id="4" creationId="{1B2619D9-4F98-4A11-8FFE-57C7EB1F529A}"/>
          </ac:picMkLst>
        </pc:picChg>
      </pc:sldChg>
      <pc:sldChg chg="del">
        <pc:chgData name="Siniša Vuksan" userId="3af124f9-b8e7-46e3-9422-21ae1d17ac0b" providerId="ADAL" clId="{EB46CA92-9C2B-4058-B8D5-95C423BAFD3B}" dt="2022-01-07T08:15:48.131" v="643" actId="47"/>
        <pc:sldMkLst>
          <pc:docMk/>
          <pc:sldMk cId="2079806783" sldId="604"/>
        </pc:sldMkLst>
      </pc:sldChg>
      <pc:sldChg chg="addSp delSp modSp mod ord delAnim modAnim">
        <pc:chgData name="Siniša Vuksan" userId="3af124f9-b8e7-46e3-9422-21ae1d17ac0b" providerId="ADAL" clId="{EB46CA92-9C2B-4058-B8D5-95C423BAFD3B}" dt="2022-01-07T08:29:21.177" v="1223"/>
        <pc:sldMkLst>
          <pc:docMk/>
          <pc:sldMk cId="1793765505" sldId="606"/>
        </pc:sldMkLst>
        <pc:spChg chg="add mod">
          <ac:chgData name="Siniša Vuksan" userId="3af124f9-b8e7-46e3-9422-21ae1d17ac0b" providerId="ADAL" clId="{EB46CA92-9C2B-4058-B8D5-95C423BAFD3B}" dt="2022-01-07T08:24:32.367" v="987" actId="20577"/>
          <ac:spMkLst>
            <pc:docMk/>
            <pc:sldMk cId="1793765505" sldId="606"/>
            <ac:spMk id="6" creationId="{E29EE0BC-151C-4A53-BF3D-646153E47DC1}"/>
          </ac:spMkLst>
        </pc:spChg>
        <pc:spChg chg="add mod">
          <ac:chgData name="Siniša Vuksan" userId="3af124f9-b8e7-46e3-9422-21ae1d17ac0b" providerId="ADAL" clId="{EB46CA92-9C2B-4058-B8D5-95C423BAFD3B}" dt="2022-01-07T08:25:09.659" v="1018" actId="20577"/>
          <ac:spMkLst>
            <pc:docMk/>
            <pc:sldMk cId="1793765505" sldId="606"/>
            <ac:spMk id="7" creationId="{97135114-7E2D-459C-BC5A-8E02C45E0F7D}"/>
          </ac:spMkLst>
        </pc:spChg>
        <pc:spChg chg="mod">
          <ac:chgData name="Siniša Vuksan" userId="3af124f9-b8e7-46e3-9422-21ae1d17ac0b" providerId="ADAL" clId="{EB46CA92-9C2B-4058-B8D5-95C423BAFD3B}" dt="2022-01-07T08:23:02.147" v="916" actId="14100"/>
          <ac:spMkLst>
            <pc:docMk/>
            <pc:sldMk cId="1793765505" sldId="606"/>
            <ac:spMk id="8" creationId="{0B78B5F3-270E-478E-B825-698AC08AC61B}"/>
          </ac:spMkLst>
        </pc:spChg>
        <pc:spChg chg="del">
          <ac:chgData name="Siniša Vuksan" userId="3af124f9-b8e7-46e3-9422-21ae1d17ac0b" providerId="ADAL" clId="{EB46CA92-9C2B-4058-B8D5-95C423BAFD3B}" dt="2022-01-07T08:15:58.790" v="646" actId="478"/>
          <ac:spMkLst>
            <pc:docMk/>
            <pc:sldMk cId="1793765505" sldId="606"/>
            <ac:spMk id="9" creationId="{614402CE-822A-442C-B83E-CA1290C43850}"/>
          </ac:spMkLst>
        </pc:spChg>
        <pc:spChg chg="add mod">
          <ac:chgData name="Siniša Vuksan" userId="3af124f9-b8e7-46e3-9422-21ae1d17ac0b" providerId="ADAL" clId="{EB46CA92-9C2B-4058-B8D5-95C423BAFD3B}" dt="2022-01-07T08:25:42.509" v="1047" actId="1076"/>
          <ac:spMkLst>
            <pc:docMk/>
            <pc:sldMk cId="1793765505" sldId="606"/>
            <ac:spMk id="10" creationId="{8A3ADE78-4F42-4153-8461-5624469021F2}"/>
          </ac:spMkLst>
        </pc:spChg>
        <pc:spChg chg="add mod">
          <ac:chgData name="Siniša Vuksan" userId="3af124f9-b8e7-46e3-9422-21ae1d17ac0b" providerId="ADAL" clId="{EB46CA92-9C2B-4058-B8D5-95C423BAFD3B}" dt="2022-01-07T08:26:33.885" v="1080" actId="20577"/>
          <ac:spMkLst>
            <pc:docMk/>
            <pc:sldMk cId="1793765505" sldId="606"/>
            <ac:spMk id="11" creationId="{F098F4B0-7053-410A-84CC-EB330421342B}"/>
          </ac:spMkLst>
        </pc:spChg>
        <pc:spChg chg="add mod">
          <ac:chgData name="Siniša Vuksan" userId="3af124f9-b8e7-46e3-9422-21ae1d17ac0b" providerId="ADAL" clId="{EB46CA92-9C2B-4058-B8D5-95C423BAFD3B}" dt="2022-01-07T08:27:03.133" v="1104" actId="20577"/>
          <ac:spMkLst>
            <pc:docMk/>
            <pc:sldMk cId="1793765505" sldId="606"/>
            <ac:spMk id="12" creationId="{D7185FC1-4DFC-43AD-8893-A67FA672141C}"/>
          </ac:spMkLst>
        </pc:spChg>
        <pc:spChg chg="add mod">
          <ac:chgData name="Siniša Vuksan" userId="3af124f9-b8e7-46e3-9422-21ae1d17ac0b" providerId="ADAL" clId="{EB46CA92-9C2B-4058-B8D5-95C423BAFD3B}" dt="2022-01-07T08:27:32.679" v="1131" actId="20577"/>
          <ac:spMkLst>
            <pc:docMk/>
            <pc:sldMk cId="1793765505" sldId="606"/>
            <ac:spMk id="13" creationId="{F0360016-1A8E-49C0-968E-516CD20764EF}"/>
          </ac:spMkLst>
        </pc:spChg>
        <pc:spChg chg="add mod">
          <ac:chgData name="Siniša Vuksan" userId="3af124f9-b8e7-46e3-9422-21ae1d17ac0b" providerId="ADAL" clId="{EB46CA92-9C2B-4058-B8D5-95C423BAFD3B}" dt="2022-01-07T08:28:15.024" v="1167" actId="20577"/>
          <ac:spMkLst>
            <pc:docMk/>
            <pc:sldMk cId="1793765505" sldId="606"/>
            <ac:spMk id="14" creationId="{5C3156A9-FE13-421C-8016-24EE5E7F1654}"/>
          </ac:spMkLst>
        </pc:spChg>
        <pc:spChg chg="add mod">
          <ac:chgData name="Siniša Vuksan" userId="3af124f9-b8e7-46e3-9422-21ae1d17ac0b" providerId="ADAL" clId="{EB46CA92-9C2B-4058-B8D5-95C423BAFD3B}" dt="2022-01-07T08:29:16.552" v="1221" actId="20577"/>
          <ac:spMkLst>
            <pc:docMk/>
            <pc:sldMk cId="1793765505" sldId="606"/>
            <ac:spMk id="15" creationId="{5FACA0C0-39B7-4E82-B0EE-513A1D23E27A}"/>
          </ac:spMkLst>
        </pc:spChg>
        <pc:picChg chg="mod">
          <ac:chgData name="Siniša Vuksan" userId="3af124f9-b8e7-46e3-9422-21ae1d17ac0b" providerId="ADAL" clId="{EB46CA92-9C2B-4058-B8D5-95C423BAFD3B}" dt="2022-01-07T08:23:09.978" v="923" actId="1038"/>
          <ac:picMkLst>
            <pc:docMk/>
            <pc:sldMk cId="1793765505" sldId="606"/>
            <ac:picMk id="3" creationId="{BCB9096C-827C-46AD-8C82-3D6A7B52E63D}"/>
          </ac:picMkLst>
        </pc:picChg>
        <pc:picChg chg="mod">
          <ac:chgData name="Siniša Vuksan" userId="3af124f9-b8e7-46e3-9422-21ae1d17ac0b" providerId="ADAL" clId="{EB46CA92-9C2B-4058-B8D5-95C423BAFD3B}" dt="2022-01-07T08:15:56.039" v="645" actId="14826"/>
          <ac:picMkLst>
            <pc:docMk/>
            <pc:sldMk cId="1793765505" sldId="606"/>
            <ac:picMk id="4" creationId="{1B2619D9-4F98-4A11-8FFE-57C7EB1F529A}"/>
          </ac:picMkLst>
        </pc:picChg>
      </pc:sldChg>
      <pc:sldChg chg="del">
        <pc:chgData name="Siniša Vuksan" userId="3af124f9-b8e7-46e3-9422-21ae1d17ac0b" providerId="ADAL" clId="{EB46CA92-9C2B-4058-B8D5-95C423BAFD3B}" dt="2022-01-07T08:16:01.133" v="647" actId="47"/>
        <pc:sldMkLst>
          <pc:docMk/>
          <pc:sldMk cId="1517144036" sldId="607"/>
        </pc:sldMkLst>
      </pc:sldChg>
      <pc:sldChg chg="addSp delSp modSp mod delAnim modAnim">
        <pc:chgData name="Siniša Vuksan" userId="3af124f9-b8e7-46e3-9422-21ae1d17ac0b" providerId="ADAL" clId="{EB46CA92-9C2B-4058-B8D5-95C423BAFD3B}" dt="2022-01-07T08:37:12.156" v="1523" actId="478"/>
        <pc:sldMkLst>
          <pc:docMk/>
          <pc:sldMk cId="110929615" sldId="608"/>
        </pc:sldMkLst>
        <pc:spChg chg="mod">
          <ac:chgData name="Siniša Vuksan" userId="3af124f9-b8e7-46e3-9422-21ae1d17ac0b" providerId="ADAL" clId="{EB46CA92-9C2B-4058-B8D5-95C423BAFD3B}" dt="2022-01-07T08:31:36.122" v="1365" actId="20577"/>
          <ac:spMkLst>
            <pc:docMk/>
            <pc:sldMk cId="110929615" sldId="608"/>
            <ac:spMk id="5" creationId="{B4F48266-6871-44F7-95F8-299E3E608ECE}"/>
          </ac:spMkLst>
        </pc:spChg>
        <pc:spChg chg="mod">
          <ac:chgData name="Siniša Vuksan" userId="3af124f9-b8e7-46e3-9422-21ae1d17ac0b" providerId="ADAL" clId="{EB46CA92-9C2B-4058-B8D5-95C423BAFD3B}" dt="2022-01-07T08:31:14.294" v="1358" actId="20577"/>
          <ac:spMkLst>
            <pc:docMk/>
            <pc:sldMk cId="110929615" sldId="608"/>
            <ac:spMk id="6" creationId="{010AB125-9086-4261-98B4-FC5A0801347C}"/>
          </ac:spMkLst>
        </pc:spChg>
        <pc:spChg chg="del">
          <ac:chgData name="Siniša Vuksan" userId="3af124f9-b8e7-46e3-9422-21ae1d17ac0b" providerId="ADAL" clId="{EB46CA92-9C2B-4058-B8D5-95C423BAFD3B}" dt="2022-01-07T08:16:11.090" v="649" actId="478"/>
          <ac:spMkLst>
            <pc:docMk/>
            <pc:sldMk cId="110929615" sldId="608"/>
            <ac:spMk id="7" creationId="{E4B985F1-36FD-4E7C-961A-BB6ED32976E8}"/>
          </ac:spMkLst>
        </pc:spChg>
        <pc:spChg chg="del">
          <ac:chgData name="Siniša Vuksan" userId="3af124f9-b8e7-46e3-9422-21ae1d17ac0b" providerId="ADAL" clId="{EB46CA92-9C2B-4058-B8D5-95C423BAFD3B}" dt="2022-01-07T08:16:11.090" v="649" actId="478"/>
          <ac:spMkLst>
            <pc:docMk/>
            <pc:sldMk cId="110929615" sldId="608"/>
            <ac:spMk id="8" creationId="{0089E674-24D6-4758-9541-CA3D53328069}"/>
          </ac:spMkLst>
        </pc:spChg>
        <pc:spChg chg="del">
          <ac:chgData name="Siniša Vuksan" userId="3af124f9-b8e7-46e3-9422-21ae1d17ac0b" providerId="ADAL" clId="{EB46CA92-9C2B-4058-B8D5-95C423BAFD3B}" dt="2022-01-07T08:16:11.090" v="649" actId="478"/>
          <ac:spMkLst>
            <pc:docMk/>
            <pc:sldMk cId="110929615" sldId="608"/>
            <ac:spMk id="9" creationId="{97318E50-E09F-405E-8914-CD89BC77FA52}"/>
          </ac:spMkLst>
        </pc:spChg>
        <pc:spChg chg="del">
          <ac:chgData name="Siniša Vuksan" userId="3af124f9-b8e7-46e3-9422-21ae1d17ac0b" providerId="ADAL" clId="{EB46CA92-9C2B-4058-B8D5-95C423BAFD3B}" dt="2022-01-07T08:16:11.090" v="649" actId="478"/>
          <ac:spMkLst>
            <pc:docMk/>
            <pc:sldMk cId="110929615" sldId="608"/>
            <ac:spMk id="10" creationId="{A7C86D92-146A-437B-9531-1178A79669E2}"/>
          </ac:spMkLst>
        </pc:spChg>
        <pc:spChg chg="del">
          <ac:chgData name="Siniša Vuksan" userId="3af124f9-b8e7-46e3-9422-21ae1d17ac0b" providerId="ADAL" clId="{EB46CA92-9C2B-4058-B8D5-95C423BAFD3B}" dt="2022-01-07T08:16:11.090" v="649" actId="478"/>
          <ac:spMkLst>
            <pc:docMk/>
            <pc:sldMk cId="110929615" sldId="608"/>
            <ac:spMk id="11" creationId="{83B9E06F-DD0B-46FE-97FF-EFD72ABBF932}"/>
          </ac:spMkLst>
        </pc:spChg>
        <pc:spChg chg="add mod">
          <ac:chgData name="Siniša Vuksan" userId="3af124f9-b8e7-46e3-9422-21ae1d17ac0b" providerId="ADAL" clId="{EB46CA92-9C2B-4058-B8D5-95C423BAFD3B}" dt="2022-01-07T08:31:49.817" v="1385" actId="20577"/>
          <ac:spMkLst>
            <pc:docMk/>
            <pc:sldMk cId="110929615" sldId="608"/>
            <ac:spMk id="12" creationId="{23C2D53C-0155-48BD-A0AD-BFAE062ECAAC}"/>
          </ac:spMkLst>
        </pc:spChg>
        <pc:spChg chg="add mod">
          <ac:chgData name="Siniša Vuksan" userId="3af124f9-b8e7-46e3-9422-21ae1d17ac0b" providerId="ADAL" clId="{EB46CA92-9C2B-4058-B8D5-95C423BAFD3B}" dt="2022-01-07T08:32:01.476" v="1401" actId="20577"/>
          <ac:spMkLst>
            <pc:docMk/>
            <pc:sldMk cId="110929615" sldId="608"/>
            <ac:spMk id="13" creationId="{F40DF408-D043-4033-827F-A6CCA931F453}"/>
          </ac:spMkLst>
        </pc:spChg>
        <pc:spChg chg="add mod">
          <ac:chgData name="Siniša Vuksan" userId="3af124f9-b8e7-46e3-9422-21ae1d17ac0b" providerId="ADAL" clId="{EB46CA92-9C2B-4058-B8D5-95C423BAFD3B}" dt="2022-01-07T08:32:19.074" v="1420" actId="20577"/>
          <ac:spMkLst>
            <pc:docMk/>
            <pc:sldMk cId="110929615" sldId="608"/>
            <ac:spMk id="14" creationId="{08FD0A01-2D76-43AB-B8D4-194D545A0513}"/>
          </ac:spMkLst>
        </pc:spChg>
        <pc:spChg chg="add mod">
          <ac:chgData name="Siniša Vuksan" userId="3af124f9-b8e7-46e3-9422-21ae1d17ac0b" providerId="ADAL" clId="{EB46CA92-9C2B-4058-B8D5-95C423BAFD3B}" dt="2022-01-07T08:32:27.813" v="1427" actId="20577"/>
          <ac:spMkLst>
            <pc:docMk/>
            <pc:sldMk cId="110929615" sldId="608"/>
            <ac:spMk id="15" creationId="{22FA9C59-2A6A-4F65-A26D-08D6D329A3AF}"/>
          </ac:spMkLst>
        </pc:spChg>
        <pc:spChg chg="add mod">
          <ac:chgData name="Siniša Vuksan" userId="3af124f9-b8e7-46e3-9422-21ae1d17ac0b" providerId="ADAL" clId="{EB46CA92-9C2B-4058-B8D5-95C423BAFD3B}" dt="2022-01-07T08:32:40.035" v="1443" actId="20577"/>
          <ac:spMkLst>
            <pc:docMk/>
            <pc:sldMk cId="110929615" sldId="608"/>
            <ac:spMk id="16" creationId="{B67DD555-9794-4A29-9E73-B4991A7734F5}"/>
          </ac:spMkLst>
        </pc:spChg>
        <pc:spChg chg="add del mod">
          <ac:chgData name="Siniša Vuksan" userId="3af124f9-b8e7-46e3-9422-21ae1d17ac0b" providerId="ADAL" clId="{EB46CA92-9C2B-4058-B8D5-95C423BAFD3B}" dt="2022-01-07T08:37:12.156" v="1523" actId="478"/>
          <ac:spMkLst>
            <pc:docMk/>
            <pc:sldMk cId="110929615" sldId="608"/>
            <ac:spMk id="17" creationId="{EDA8598B-D7D4-4642-804C-7EE31D7FF163}"/>
          </ac:spMkLst>
        </pc:spChg>
        <pc:spChg chg="add mod">
          <ac:chgData name="Siniša Vuksan" userId="3af124f9-b8e7-46e3-9422-21ae1d17ac0b" providerId="ADAL" clId="{EB46CA92-9C2B-4058-B8D5-95C423BAFD3B}" dt="2022-01-07T08:32:51.680" v="1458" actId="20577"/>
          <ac:spMkLst>
            <pc:docMk/>
            <pc:sldMk cId="110929615" sldId="608"/>
            <ac:spMk id="18" creationId="{27287687-357D-475E-9F1B-29CAAFA9D935}"/>
          </ac:spMkLst>
        </pc:spChg>
        <pc:spChg chg="add mod">
          <ac:chgData name="Siniša Vuksan" userId="3af124f9-b8e7-46e3-9422-21ae1d17ac0b" providerId="ADAL" clId="{EB46CA92-9C2B-4058-B8D5-95C423BAFD3B}" dt="2022-01-07T08:33:13.797" v="1475" actId="20577"/>
          <ac:spMkLst>
            <pc:docMk/>
            <pc:sldMk cId="110929615" sldId="608"/>
            <ac:spMk id="19" creationId="{3A92C5FA-A6A5-44C7-9F21-963F6654EBCD}"/>
          </ac:spMkLst>
        </pc:spChg>
        <pc:spChg chg="add mod">
          <ac:chgData name="Siniša Vuksan" userId="3af124f9-b8e7-46e3-9422-21ae1d17ac0b" providerId="ADAL" clId="{EB46CA92-9C2B-4058-B8D5-95C423BAFD3B}" dt="2022-01-07T08:33:24.163" v="1496" actId="20577"/>
          <ac:spMkLst>
            <pc:docMk/>
            <pc:sldMk cId="110929615" sldId="608"/>
            <ac:spMk id="20" creationId="{DC6C40B7-5ADD-486C-A40B-C397B02B0F43}"/>
          </ac:spMkLst>
        </pc:spChg>
        <pc:spChg chg="add mod">
          <ac:chgData name="Siniša Vuksan" userId="3af124f9-b8e7-46e3-9422-21ae1d17ac0b" providerId="ADAL" clId="{EB46CA92-9C2B-4058-B8D5-95C423BAFD3B}" dt="2022-01-07T08:33:37.388" v="1507" actId="20577"/>
          <ac:spMkLst>
            <pc:docMk/>
            <pc:sldMk cId="110929615" sldId="608"/>
            <ac:spMk id="21" creationId="{1B766947-6752-4D20-B532-736AF6B2428B}"/>
          </ac:spMkLst>
        </pc:spChg>
        <pc:picChg chg="mod">
          <ac:chgData name="Siniša Vuksan" userId="3af124f9-b8e7-46e3-9422-21ae1d17ac0b" providerId="ADAL" clId="{EB46CA92-9C2B-4058-B8D5-95C423BAFD3B}" dt="2022-01-07T08:30:08.487" v="1228" actId="1076"/>
          <ac:picMkLst>
            <pc:docMk/>
            <pc:sldMk cId="110929615" sldId="608"/>
            <ac:picMk id="2" creationId="{B69E1C10-ACFD-49C4-B019-6B92ED78F85E}"/>
          </ac:picMkLst>
        </pc:picChg>
        <pc:picChg chg="mod">
          <ac:chgData name="Siniša Vuksan" userId="3af124f9-b8e7-46e3-9422-21ae1d17ac0b" providerId="ADAL" clId="{EB46CA92-9C2B-4058-B8D5-95C423BAFD3B}" dt="2022-01-07T08:16:05.776" v="648" actId="14826"/>
          <ac:picMkLst>
            <pc:docMk/>
            <pc:sldMk cId="110929615" sldId="608"/>
            <ac:picMk id="4" creationId="{1B2619D9-4F98-4A11-8FFE-57C7EB1F529A}"/>
          </ac:picMkLst>
        </pc:picChg>
      </pc:sldChg>
      <pc:sldChg chg="del">
        <pc:chgData name="Siniša Vuksan" userId="3af124f9-b8e7-46e3-9422-21ae1d17ac0b" providerId="ADAL" clId="{EB46CA92-9C2B-4058-B8D5-95C423BAFD3B}" dt="2022-01-07T08:16:12.981" v="651" actId="47"/>
        <pc:sldMkLst>
          <pc:docMk/>
          <pc:sldMk cId="717399754" sldId="610"/>
        </pc:sldMkLst>
      </pc:sldChg>
      <pc:sldChg chg="del">
        <pc:chgData name="Siniša Vuksan" userId="3af124f9-b8e7-46e3-9422-21ae1d17ac0b" providerId="ADAL" clId="{EB46CA92-9C2B-4058-B8D5-95C423BAFD3B}" dt="2022-01-07T08:16:13.403" v="652" actId="47"/>
        <pc:sldMkLst>
          <pc:docMk/>
          <pc:sldMk cId="2739414956" sldId="611"/>
        </pc:sldMkLst>
      </pc:sldChg>
      <pc:sldChg chg="del">
        <pc:chgData name="Siniša Vuksan" userId="3af124f9-b8e7-46e3-9422-21ae1d17ac0b" providerId="ADAL" clId="{EB46CA92-9C2B-4058-B8D5-95C423BAFD3B}" dt="2022-01-07T08:16:14.121" v="654" actId="47"/>
        <pc:sldMkLst>
          <pc:docMk/>
          <pc:sldMk cId="1346874963" sldId="613"/>
        </pc:sldMkLst>
      </pc:sldChg>
      <pc:sldChg chg="del">
        <pc:chgData name="Siniša Vuksan" userId="3af124f9-b8e7-46e3-9422-21ae1d17ac0b" providerId="ADAL" clId="{EB46CA92-9C2B-4058-B8D5-95C423BAFD3B}" dt="2022-01-07T08:16:14.543" v="655" actId="47"/>
        <pc:sldMkLst>
          <pc:docMk/>
          <pc:sldMk cId="1945623857" sldId="614"/>
        </pc:sldMkLst>
      </pc:sldChg>
      <pc:sldChg chg="del">
        <pc:chgData name="Siniša Vuksan" userId="3af124f9-b8e7-46e3-9422-21ae1d17ac0b" providerId="ADAL" clId="{EB46CA92-9C2B-4058-B8D5-95C423BAFD3B}" dt="2022-01-07T08:16:15.418" v="657" actId="47"/>
        <pc:sldMkLst>
          <pc:docMk/>
          <pc:sldMk cId="3484856688" sldId="615"/>
        </pc:sldMkLst>
      </pc:sldChg>
      <pc:sldChg chg="del">
        <pc:chgData name="Siniša Vuksan" userId="3af124f9-b8e7-46e3-9422-21ae1d17ac0b" providerId="ADAL" clId="{EB46CA92-9C2B-4058-B8D5-95C423BAFD3B}" dt="2022-01-07T08:16:14.934" v="656" actId="47"/>
        <pc:sldMkLst>
          <pc:docMk/>
          <pc:sldMk cId="499526314" sldId="616"/>
        </pc:sldMkLst>
      </pc:sldChg>
      <pc:sldChg chg="del">
        <pc:chgData name="Siniša Vuksan" userId="3af124f9-b8e7-46e3-9422-21ae1d17ac0b" providerId="ADAL" clId="{EB46CA92-9C2B-4058-B8D5-95C423BAFD3B}" dt="2022-01-07T08:29:24.522" v="1224" actId="47"/>
        <pc:sldMkLst>
          <pc:docMk/>
          <pc:sldMk cId="694689548" sldId="617"/>
        </pc:sldMkLst>
      </pc:sldChg>
      <pc:sldChg chg="modAnim">
        <pc:chgData name="Siniša Vuksan" userId="3af124f9-b8e7-46e3-9422-21ae1d17ac0b" providerId="ADAL" clId="{EB46CA92-9C2B-4058-B8D5-95C423BAFD3B}" dt="2022-01-07T08:34:27.709" v="1510"/>
        <pc:sldMkLst>
          <pc:docMk/>
          <pc:sldMk cId="1145165558" sldId="618"/>
        </pc:sldMkLst>
      </pc:sldChg>
      <pc:sldChg chg="modSp modAnim">
        <pc:chgData name="Siniša Vuksan" userId="3af124f9-b8e7-46e3-9422-21ae1d17ac0b" providerId="ADAL" clId="{EB46CA92-9C2B-4058-B8D5-95C423BAFD3B}" dt="2022-01-07T08:34:50.743" v="1512"/>
        <pc:sldMkLst>
          <pc:docMk/>
          <pc:sldMk cId="81267644" sldId="619"/>
        </pc:sldMkLst>
        <pc:spChg chg="mod">
          <ac:chgData name="Siniša Vuksan" userId="3af124f9-b8e7-46e3-9422-21ae1d17ac0b" providerId="ADAL" clId="{EB46CA92-9C2B-4058-B8D5-95C423BAFD3B}" dt="2022-01-07T08:34:48.477" v="1511" actId="20577"/>
          <ac:spMkLst>
            <pc:docMk/>
            <pc:sldMk cId="81267644" sldId="619"/>
            <ac:spMk id="6" creationId="{010AB125-9086-4261-98B4-FC5A0801347C}"/>
          </ac:spMkLst>
        </pc:spChg>
      </pc:sldChg>
      <pc:sldChg chg="modSp mod modAnim">
        <pc:chgData name="Siniša Vuksan" userId="3af124f9-b8e7-46e3-9422-21ae1d17ac0b" providerId="ADAL" clId="{EB46CA92-9C2B-4058-B8D5-95C423BAFD3B}" dt="2022-01-07T08:35:40.701" v="1522"/>
        <pc:sldMkLst>
          <pc:docMk/>
          <pc:sldMk cId="1956380830" sldId="622"/>
        </pc:sldMkLst>
        <pc:picChg chg="mod">
          <ac:chgData name="Siniša Vuksan" userId="3af124f9-b8e7-46e3-9422-21ae1d17ac0b" providerId="ADAL" clId="{EB46CA92-9C2B-4058-B8D5-95C423BAFD3B}" dt="2022-01-07T07:44:07.140" v="0" actId="14826"/>
          <ac:picMkLst>
            <pc:docMk/>
            <pc:sldMk cId="1956380830" sldId="622"/>
            <ac:picMk id="4" creationId="{1B2619D9-4F98-4A11-8FFE-57C7EB1F529A}"/>
          </ac:picMkLst>
        </pc:picChg>
      </pc:sldChg>
      <pc:sldChg chg="modSp add mod ord modAnim">
        <pc:chgData name="Siniša Vuksan" userId="3af124f9-b8e7-46e3-9422-21ae1d17ac0b" providerId="ADAL" clId="{EB46CA92-9C2B-4058-B8D5-95C423BAFD3B}" dt="2022-01-07T07:46:16.603" v="41"/>
        <pc:sldMkLst>
          <pc:docMk/>
          <pc:sldMk cId="740627" sldId="623"/>
        </pc:sldMkLst>
        <pc:spChg chg="mod">
          <ac:chgData name="Siniša Vuksan" userId="3af124f9-b8e7-46e3-9422-21ae1d17ac0b" providerId="ADAL" clId="{EB46CA92-9C2B-4058-B8D5-95C423BAFD3B}" dt="2022-01-07T07:45:31.811" v="29" actId="20577"/>
          <ac:spMkLst>
            <pc:docMk/>
            <pc:sldMk cId="740627" sldId="623"/>
            <ac:spMk id="6" creationId="{010AB125-9086-4261-98B4-FC5A0801347C}"/>
          </ac:spMkLst>
        </pc:spChg>
        <pc:picChg chg="mod">
          <ac:chgData name="Siniša Vuksan" userId="3af124f9-b8e7-46e3-9422-21ae1d17ac0b" providerId="ADAL" clId="{EB46CA92-9C2B-4058-B8D5-95C423BAFD3B}" dt="2022-01-07T07:46:11.382" v="39" actId="1035"/>
          <ac:picMkLst>
            <pc:docMk/>
            <pc:sldMk cId="740627" sldId="623"/>
            <ac:picMk id="2" creationId="{B69E1C10-ACFD-49C4-B019-6B92ED78F85E}"/>
          </ac:picMkLst>
        </pc:picChg>
        <pc:picChg chg="mod">
          <ac:chgData name="Siniša Vuksan" userId="3af124f9-b8e7-46e3-9422-21ae1d17ac0b" providerId="ADAL" clId="{EB46CA92-9C2B-4058-B8D5-95C423BAFD3B}" dt="2022-01-07T07:44:24.148" v="2" actId="14826"/>
          <ac:picMkLst>
            <pc:docMk/>
            <pc:sldMk cId="740627" sldId="623"/>
            <ac:picMk id="4" creationId="{1B2619D9-4F98-4A11-8FFE-57C7EB1F529A}"/>
          </ac:picMkLst>
        </pc:picChg>
      </pc:sldChg>
      <pc:sldChg chg="add del">
        <pc:chgData name="Siniša Vuksan" userId="3af124f9-b8e7-46e3-9422-21ae1d17ac0b" providerId="ADAL" clId="{EB46CA92-9C2B-4058-B8D5-95C423BAFD3B}" dt="2022-01-07T07:47:44.775" v="50" actId="47"/>
        <pc:sldMkLst>
          <pc:docMk/>
          <pc:sldMk cId="3724471943" sldId="624"/>
        </pc:sldMkLst>
      </pc:sldChg>
      <pc:sldChg chg="modSp add del mod">
        <pc:chgData name="Siniša Vuksan" userId="3af124f9-b8e7-46e3-9422-21ae1d17ac0b" providerId="ADAL" clId="{EB46CA92-9C2B-4058-B8D5-95C423BAFD3B}" dt="2022-01-07T07:56:48.678" v="340" actId="47"/>
        <pc:sldMkLst>
          <pc:docMk/>
          <pc:sldMk cId="4190745400" sldId="625"/>
        </pc:sldMkLst>
        <pc:picChg chg="mod">
          <ac:chgData name="Siniša Vuksan" userId="3af124f9-b8e7-46e3-9422-21ae1d17ac0b" providerId="ADAL" clId="{EB46CA92-9C2B-4058-B8D5-95C423BAFD3B}" dt="2022-01-07T07:47:01.381" v="44" actId="14826"/>
          <ac:picMkLst>
            <pc:docMk/>
            <pc:sldMk cId="4190745400" sldId="625"/>
            <ac:picMk id="4" creationId="{1B2619D9-4F98-4A11-8FFE-57C7EB1F529A}"/>
          </ac:picMkLst>
        </pc:picChg>
      </pc:sldChg>
      <pc:sldChg chg="modSp add mod ord modAnim">
        <pc:chgData name="Siniša Vuksan" userId="3af124f9-b8e7-46e3-9422-21ae1d17ac0b" providerId="ADAL" clId="{EB46CA92-9C2B-4058-B8D5-95C423BAFD3B}" dt="2022-01-07T07:56:20.165" v="337"/>
        <pc:sldMkLst>
          <pc:docMk/>
          <pc:sldMk cId="482780525" sldId="626"/>
        </pc:sldMkLst>
        <pc:spChg chg="mod">
          <ac:chgData name="Siniša Vuksan" userId="3af124f9-b8e7-46e3-9422-21ae1d17ac0b" providerId="ADAL" clId="{EB46CA92-9C2B-4058-B8D5-95C423BAFD3B}" dt="2022-01-07T07:56:10.521" v="335" actId="14100"/>
          <ac:spMkLst>
            <pc:docMk/>
            <pc:sldMk cId="482780525" sldId="626"/>
            <ac:spMk id="6" creationId="{010AB125-9086-4261-98B4-FC5A0801347C}"/>
          </ac:spMkLst>
        </pc:spChg>
        <pc:picChg chg="mod">
          <ac:chgData name="Siniša Vuksan" userId="3af124f9-b8e7-46e3-9422-21ae1d17ac0b" providerId="ADAL" clId="{EB46CA92-9C2B-4058-B8D5-95C423BAFD3B}" dt="2022-01-07T07:49:51.915" v="67" actId="1076"/>
          <ac:picMkLst>
            <pc:docMk/>
            <pc:sldMk cId="482780525" sldId="626"/>
            <ac:picMk id="2" creationId="{B69E1C10-ACFD-49C4-B019-6B92ED78F85E}"/>
          </ac:picMkLst>
        </pc:picChg>
        <pc:picChg chg="mod">
          <ac:chgData name="Siniša Vuksan" userId="3af124f9-b8e7-46e3-9422-21ae1d17ac0b" providerId="ADAL" clId="{EB46CA92-9C2B-4058-B8D5-95C423BAFD3B}" dt="2022-01-07T07:47:38.791" v="48" actId="14826"/>
          <ac:picMkLst>
            <pc:docMk/>
            <pc:sldMk cId="482780525" sldId="626"/>
            <ac:picMk id="4" creationId="{1B2619D9-4F98-4A11-8FFE-57C7EB1F529A}"/>
          </ac:picMkLst>
        </pc:picChg>
      </pc:sldChg>
      <pc:sldChg chg="modSp add del mod">
        <pc:chgData name="Siniša Vuksan" userId="3af124f9-b8e7-46e3-9422-21ae1d17ac0b" providerId="ADAL" clId="{EB46CA92-9C2B-4058-B8D5-95C423BAFD3B}" dt="2022-01-07T07:56:47.973" v="339" actId="47"/>
        <pc:sldMkLst>
          <pc:docMk/>
          <pc:sldMk cId="812839068" sldId="627"/>
        </pc:sldMkLst>
        <pc:picChg chg="mod">
          <ac:chgData name="Siniša Vuksan" userId="3af124f9-b8e7-46e3-9422-21ae1d17ac0b" providerId="ADAL" clId="{EB46CA92-9C2B-4058-B8D5-95C423BAFD3B}" dt="2022-01-07T07:47:42.541" v="49" actId="14826"/>
          <ac:picMkLst>
            <pc:docMk/>
            <pc:sldMk cId="812839068" sldId="627"/>
            <ac:picMk id="4" creationId="{1B2619D9-4F98-4A11-8FFE-57C7EB1F529A}"/>
          </ac:picMkLst>
        </pc:picChg>
      </pc:sldChg>
      <pc:sldChg chg="addSp delSp modSp add mod ord addAnim delAnim modAnim">
        <pc:chgData name="Siniša Vuksan" userId="3af124f9-b8e7-46e3-9422-21ae1d17ac0b" providerId="ADAL" clId="{EB46CA92-9C2B-4058-B8D5-95C423BAFD3B}" dt="2022-01-07T08:10:05.256" v="484" actId="21"/>
        <pc:sldMkLst>
          <pc:docMk/>
          <pc:sldMk cId="2046463955" sldId="628"/>
        </pc:sldMkLst>
        <pc:spChg chg="add del mod">
          <ac:chgData name="Siniša Vuksan" userId="3af124f9-b8e7-46e3-9422-21ae1d17ac0b" providerId="ADAL" clId="{EB46CA92-9C2B-4058-B8D5-95C423BAFD3B}" dt="2022-01-07T08:10:05.256" v="484" actId="21"/>
          <ac:spMkLst>
            <pc:docMk/>
            <pc:sldMk cId="2046463955" sldId="628"/>
            <ac:spMk id="5" creationId="{49D6441D-F322-4F98-A5DA-EEED0684A7C0}"/>
          </ac:spMkLst>
        </pc:spChg>
        <pc:spChg chg="mod">
          <ac:chgData name="Siniša Vuksan" userId="3af124f9-b8e7-46e3-9422-21ae1d17ac0b" providerId="ADAL" clId="{EB46CA92-9C2B-4058-B8D5-95C423BAFD3B}" dt="2022-01-07T08:00:27.396" v="369" actId="14100"/>
          <ac:spMkLst>
            <pc:docMk/>
            <pc:sldMk cId="2046463955" sldId="628"/>
            <ac:spMk id="6" creationId="{010AB125-9086-4261-98B4-FC5A0801347C}"/>
          </ac:spMkLst>
        </pc:spChg>
        <pc:spChg chg="add mod">
          <ac:chgData name="Siniša Vuksan" userId="3af124f9-b8e7-46e3-9422-21ae1d17ac0b" providerId="ADAL" clId="{EB46CA92-9C2B-4058-B8D5-95C423BAFD3B}" dt="2022-01-07T08:01:20.476" v="391" actId="20577"/>
          <ac:spMkLst>
            <pc:docMk/>
            <pc:sldMk cId="2046463955" sldId="628"/>
            <ac:spMk id="7" creationId="{F7D2B790-9D0F-46FC-B7F3-72AEE77DEE63}"/>
          </ac:spMkLst>
        </pc:spChg>
        <pc:spChg chg="add mod">
          <ac:chgData name="Siniša Vuksan" userId="3af124f9-b8e7-46e3-9422-21ae1d17ac0b" providerId="ADAL" clId="{EB46CA92-9C2B-4058-B8D5-95C423BAFD3B}" dt="2022-01-07T08:01:29.901" v="399" actId="20577"/>
          <ac:spMkLst>
            <pc:docMk/>
            <pc:sldMk cId="2046463955" sldId="628"/>
            <ac:spMk id="8" creationId="{D83F9610-8CA6-48BD-8107-930FC25FDAC4}"/>
          </ac:spMkLst>
        </pc:spChg>
        <pc:spChg chg="add mod">
          <ac:chgData name="Siniša Vuksan" userId="3af124f9-b8e7-46e3-9422-21ae1d17ac0b" providerId="ADAL" clId="{EB46CA92-9C2B-4058-B8D5-95C423BAFD3B}" dt="2022-01-07T08:01:37.105" v="403" actId="1036"/>
          <ac:spMkLst>
            <pc:docMk/>
            <pc:sldMk cId="2046463955" sldId="628"/>
            <ac:spMk id="9" creationId="{7C23E660-3984-4519-BBB1-CECC252C7738}"/>
          </ac:spMkLst>
        </pc:spChg>
        <pc:spChg chg="add mod">
          <ac:chgData name="Siniša Vuksan" userId="3af124f9-b8e7-46e3-9422-21ae1d17ac0b" providerId="ADAL" clId="{EB46CA92-9C2B-4058-B8D5-95C423BAFD3B}" dt="2022-01-07T08:01:49.968" v="410" actId="20577"/>
          <ac:spMkLst>
            <pc:docMk/>
            <pc:sldMk cId="2046463955" sldId="628"/>
            <ac:spMk id="10" creationId="{8BF140DD-0D6C-4F50-B7E7-9B0DB8C49359}"/>
          </ac:spMkLst>
        </pc:spChg>
        <pc:spChg chg="add mod">
          <ac:chgData name="Siniša Vuksan" userId="3af124f9-b8e7-46e3-9422-21ae1d17ac0b" providerId="ADAL" clId="{EB46CA92-9C2B-4058-B8D5-95C423BAFD3B}" dt="2022-01-07T08:01:57.642" v="420" actId="20577"/>
          <ac:spMkLst>
            <pc:docMk/>
            <pc:sldMk cId="2046463955" sldId="628"/>
            <ac:spMk id="11" creationId="{D5AB3301-4FFD-4F6B-9A63-8FA2067CE8E6}"/>
          </ac:spMkLst>
        </pc:spChg>
        <pc:spChg chg="add mod">
          <ac:chgData name="Siniša Vuksan" userId="3af124f9-b8e7-46e3-9422-21ae1d17ac0b" providerId="ADAL" clId="{EB46CA92-9C2B-4058-B8D5-95C423BAFD3B}" dt="2022-01-07T08:02:02.550" v="422" actId="1076"/>
          <ac:spMkLst>
            <pc:docMk/>
            <pc:sldMk cId="2046463955" sldId="628"/>
            <ac:spMk id="12" creationId="{42182A2D-716E-4F66-8918-CC1EEBEE8221}"/>
          </ac:spMkLst>
        </pc:spChg>
        <pc:spChg chg="add mod">
          <ac:chgData name="Siniša Vuksan" userId="3af124f9-b8e7-46e3-9422-21ae1d17ac0b" providerId="ADAL" clId="{EB46CA92-9C2B-4058-B8D5-95C423BAFD3B}" dt="2022-01-07T08:02:14.850" v="426" actId="20577"/>
          <ac:spMkLst>
            <pc:docMk/>
            <pc:sldMk cId="2046463955" sldId="628"/>
            <ac:spMk id="13" creationId="{998B06F7-35BC-495B-9A44-52C5A1AE1064}"/>
          </ac:spMkLst>
        </pc:spChg>
        <pc:spChg chg="add mod">
          <ac:chgData name="Siniša Vuksan" userId="3af124f9-b8e7-46e3-9422-21ae1d17ac0b" providerId="ADAL" clId="{EB46CA92-9C2B-4058-B8D5-95C423BAFD3B}" dt="2022-01-07T08:02:20.884" v="432" actId="1037"/>
          <ac:spMkLst>
            <pc:docMk/>
            <pc:sldMk cId="2046463955" sldId="628"/>
            <ac:spMk id="14" creationId="{A3FA4ECB-02AD-4392-A85E-BA251DF1F46F}"/>
          </ac:spMkLst>
        </pc:spChg>
        <pc:spChg chg="add mod">
          <ac:chgData name="Siniša Vuksan" userId="3af124f9-b8e7-46e3-9422-21ae1d17ac0b" providerId="ADAL" clId="{EB46CA92-9C2B-4058-B8D5-95C423BAFD3B}" dt="2022-01-07T08:02:30.948" v="436" actId="20577"/>
          <ac:spMkLst>
            <pc:docMk/>
            <pc:sldMk cId="2046463955" sldId="628"/>
            <ac:spMk id="15" creationId="{7222EBD6-8ED2-4B79-AF97-92C50E4297B4}"/>
          </ac:spMkLst>
        </pc:spChg>
        <pc:spChg chg="add mod">
          <ac:chgData name="Siniša Vuksan" userId="3af124f9-b8e7-46e3-9422-21ae1d17ac0b" providerId="ADAL" clId="{EB46CA92-9C2B-4058-B8D5-95C423BAFD3B}" dt="2022-01-07T08:02:42.676" v="438" actId="1076"/>
          <ac:spMkLst>
            <pc:docMk/>
            <pc:sldMk cId="2046463955" sldId="628"/>
            <ac:spMk id="16" creationId="{826E04A4-C42E-4B9B-BC7E-A35A356EE4F4}"/>
          </ac:spMkLst>
        </pc:spChg>
        <pc:spChg chg="add mod">
          <ac:chgData name="Siniša Vuksan" userId="3af124f9-b8e7-46e3-9422-21ae1d17ac0b" providerId="ADAL" clId="{EB46CA92-9C2B-4058-B8D5-95C423BAFD3B}" dt="2022-01-07T08:02:56.445" v="445" actId="20577"/>
          <ac:spMkLst>
            <pc:docMk/>
            <pc:sldMk cId="2046463955" sldId="628"/>
            <ac:spMk id="17" creationId="{3B01FD36-F13C-4839-B44F-5F21DD80BE5F}"/>
          </ac:spMkLst>
        </pc:spChg>
        <pc:spChg chg="add mod">
          <ac:chgData name="Siniša Vuksan" userId="3af124f9-b8e7-46e3-9422-21ae1d17ac0b" providerId="ADAL" clId="{EB46CA92-9C2B-4058-B8D5-95C423BAFD3B}" dt="2022-01-07T08:03:07.025" v="450" actId="20577"/>
          <ac:spMkLst>
            <pc:docMk/>
            <pc:sldMk cId="2046463955" sldId="628"/>
            <ac:spMk id="18" creationId="{F694CB40-BD05-4F9F-878F-5338B4D62395}"/>
          </ac:spMkLst>
        </pc:spChg>
        <pc:spChg chg="add mod">
          <ac:chgData name="Siniša Vuksan" userId="3af124f9-b8e7-46e3-9422-21ae1d17ac0b" providerId="ADAL" clId="{EB46CA92-9C2B-4058-B8D5-95C423BAFD3B}" dt="2022-01-07T08:03:15.950" v="453" actId="20577"/>
          <ac:spMkLst>
            <pc:docMk/>
            <pc:sldMk cId="2046463955" sldId="628"/>
            <ac:spMk id="19" creationId="{F81D5208-C7FD-43BE-BD77-70A7C8241E10}"/>
          </ac:spMkLst>
        </pc:spChg>
        <pc:spChg chg="add mod">
          <ac:chgData name="Siniša Vuksan" userId="3af124f9-b8e7-46e3-9422-21ae1d17ac0b" providerId="ADAL" clId="{EB46CA92-9C2B-4058-B8D5-95C423BAFD3B}" dt="2022-01-07T08:03:22.702" v="457" actId="20577"/>
          <ac:spMkLst>
            <pc:docMk/>
            <pc:sldMk cId="2046463955" sldId="628"/>
            <ac:spMk id="20" creationId="{0A72E62E-F11F-4D34-B92E-79204B752D85}"/>
          </ac:spMkLst>
        </pc:spChg>
        <pc:spChg chg="add mod">
          <ac:chgData name="Siniša Vuksan" userId="3af124f9-b8e7-46e3-9422-21ae1d17ac0b" providerId="ADAL" clId="{EB46CA92-9C2B-4058-B8D5-95C423BAFD3B}" dt="2022-01-07T08:04:03.632" v="463" actId="20577"/>
          <ac:spMkLst>
            <pc:docMk/>
            <pc:sldMk cId="2046463955" sldId="628"/>
            <ac:spMk id="21" creationId="{D0F51F22-F4B1-496E-8D6F-EEE075DFBBC7}"/>
          </ac:spMkLst>
        </pc:spChg>
        <pc:picChg chg="mod">
          <ac:chgData name="Siniša Vuksan" userId="3af124f9-b8e7-46e3-9422-21ae1d17ac0b" providerId="ADAL" clId="{EB46CA92-9C2B-4058-B8D5-95C423BAFD3B}" dt="2022-01-07T08:02:48.052" v="442" actId="1076"/>
          <ac:picMkLst>
            <pc:docMk/>
            <pc:sldMk cId="2046463955" sldId="628"/>
            <ac:picMk id="2" creationId="{B69E1C10-ACFD-49C4-B019-6B92ED78F85E}"/>
          </ac:picMkLst>
        </pc:picChg>
      </pc:sldChg>
      <pc:sldChg chg="addSp modSp add mod ord modAnim">
        <pc:chgData name="Siniša Vuksan" userId="3af124f9-b8e7-46e3-9422-21ae1d17ac0b" providerId="ADAL" clId="{EB46CA92-9C2B-4058-B8D5-95C423BAFD3B}" dt="2022-01-07T08:14:59.835" v="639"/>
        <pc:sldMkLst>
          <pc:docMk/>
          <pc:sldMk cId="2426899080" sldId="629"/>
        </pc:sldMkLst>
        <pc:spChg chg="mod">
          <ac:chgData name="Siniša Vuksan" userId="3af124f9-b8e7-46e3-9422-21ae1d17ac0b" providerId="ADAL" clId="{EB46CA92-9C2B-4058-B8D5-95C423BAFD3B}" dt="2022-01-07T08:09:36.100" v="482" actId="14100"/>
          <ac:spMkLst>
            <pc:docMk/>
            <pc:sldMk cId="2426899080" sldId="629"/>
            <ac:spMk id="6" creationId="{010AB125-9086-4261-98B4-FC5A0801347C}"/>
          </ac:spMkLst>
        </pc:spChg>
        <pc:spChg chg="add mod">
          <ac:chgData name="Siniša Vuksan" userId="3af124f9-b8e7-46e3-9422-21ae1d17ac0b" providerId="ADAL" clId="{EB46CA92-9C2B-4058-B8D5-95C423BAFD3B}" dt="2022-01-07T08:10:49.957" v="510" actId="20577"/>
          <ac:spMkLst>
            <pc:docMk/>
            <pc:sldMk cId="2426899080" sldId="629"/>
            <ac:spMk id="8" creationId="{E7D29655-1FE2-4811-B9E0-5E034ADFE04F}"/>
          </ac:spMkLst>
        </pc:spChg>
        <pc:spChg chg="add mod">
          <ac:chgData name="Siniša Vuksan" userId="3af124f9-b8e7-46e3-9422-21ae1d17ac0b" providerId="ADAL" clId="{EB46CA92-9C2B-4058-B8D5-95C423BAFD3B}" dt="2022-01-07T08:11:51.986" v="522" actId="20577"/>
          <ac:spMkLst>
            <pc:docMk/>
            <pc:sldMk cId="2426899080" sldId="629"/>
            <ac:spMk id="9" creationId="{478CA980-7E2C-4F48-BDCA-C387CC534C42}"/>
          </ac:spMkLst>
        </pc:spChg>
        <pc:spChg chg="add mod">
          <ac:chgData name="Siniša Vuksan" userId="3af124f9-b8e7-46e3-9422-21ae1d17ac0b" providerId="ADAL" clId="{EB46CA92-9C2B-4058-B8D5-95C423BAFD3B}" dt="2022-01-07T08:12:05.818" v="532" actId="20577"/>
          <ac:spMkLst>
            <pc:docMk/>
            <pc:sldMk cId="2426899080" sldId="629"/>
            <ac:spMk id="10" creationId="{6B0F325E-02C0-4A6E-B63B-6457580B640B}"/>
          </ac:spMkLst>
        </pc:spChg>
        <pc:spChg chg="add mod">
          <ac:chgData name="Siniša Vuksan" userId="3af124f9-b8e7-46e3-9422-21ae1d17ac0b" providerId="ADAL" clId="{EB46CA92-9C2B-4058-B8D5-95C423BAFD3B}" dt="2022-01-07T08:12:34.324" v="546" actId="20577"/>
          <ac:spMkLst>
            <pc:docMk/>
            <pc:sldMk cId="2426899080" sldId="629"/>
            <ac:spMk id="11" creationId="{C9E427E2-9EBA-46F8-AD2F-825DAA7AFD69}"/>
          </ac:spMkLst>
        </pc:spChg>
        <pc:spChg chg="add mod">
          <ac:chgData name="Siniša Vuksan" userId="3af124f9-b8e7-46e3-9422-21ae1d17ac0b" providerId="ADAL" clId="{EB46CA92-9C2B-4058-B8D5-95C423BAFD3B}" dt="2022-01-07T08:13:08.445" v="564" actId="20577"/>
          <ac:spMkLst>
            <pc:docMk/>
            <pc:sldMk cId="2426899080" sldId="629"/>
            <ac:spMk id="12" creationId="{146D8CCA-A928-4293-AD22-88A23D3A1A8B}"/>
          </ac:spMkLst>
        </pc:spChg>
        <pc:spChg chg="add mod">
          <ac:chgData name="Siniša Vuksan" userId="3af124f9-b8e7-46e3-9422-21ae1d17ac0b" providerId="ADAL" clId="{EB46CA92-9C2B-4058-B8D5-95C423BAFD3B}" dt="2022-01-07T08:13:25.427" v="572" actId="20577"/>
          <ac:spMkLst>
            <pc:docMk/>
            <pc:sldMk cId="2426899080" sldId="629"/>
            <ac:spMk id="13" creationId="{AF4805EB-6FD4-4B9C-AD20-2655B5323586}"/>
          </ac:spMkLst>
        </pc:spChg>
        <pc:spChg chg="add mod">
          <ac:chgData name="Siniša Vuksan" userId="3af124f9-b8e7-46e3-9422-21ae1d17ac0b" providerId="ADAL" clId="{EB46CA92-9C2B-4058-B8D5-95C423BAFD3B}" dt="2022-01-07T08:13:37.289" v="580" actId="20577"/>
          <ac:spMkLst>
            <pc:docMk/>
            <pc:sldMk cId="2426899080" sldId="629"/>
            <ac:spMk id="14" creationId="{A9F28408-BD46-412F-AD96-80E9DBE98860}"/>
          </ac:spMkLst>
        </pc:spChg>
        <pc:spChg chg="add mod">
          <ac:chgData name="Siniša Vuksan" userId="3af124f9-b8e7-46e3-9422-21ae1d17ac0b" providerId="ADAL" clId="{EB46CA92-9C2B-4058-B8D5-95C423BAFD3B}" dt="2022-01-07T08:14:07.585" v="598" actId="20577"/>
          <ac:spMkLst>
            <pc:docMk/>
            <pc:sldMk cId="2426899080" sldId="629"/>
            <ac:spMk id="15" creationId="{B3D50ECC-E856-4C58-87E3-13A2D74779BA}"/>
          </ac:spMkLst>
        </pc:spChg>
        <pc:spChg chg="add mod">
          <ac:chgData name="Siniša Vuksan" userId="3af124f9-b8e7-46e3-9422-21ae1d17ac0b" providerId="ADAL" clId="{EB46CA92-9C2B-4058-B8D5-95C423BAFD3B}" dt="2022-01-07T08:14:30.620" v="617" actId="20577"/>
          <ac:spMkLst>
            <pc:docMk/>
            <pc:sldMk cId="2426899080" sldId="629"/>
            <ac:spMk id="16" creationId="{90B74D36-B0B3-4ACA-B5CD-A74147D024A4}"/>
          </ac:spMkLst>
        </pc:spChg>
        <pc:spChg chg="add mod">
          <ac:chgData name="Siniša Vuksan" userId="3af124f9-b8e7-46e3-9422-21ae1d17ac0b" providerId="ADAL" clId="{EB46CA92-9C2B-4058-B8D5-95C423BAFD3B}" dt="2022-01-07T08:14:44.218" v="627" actId="20577"/>
          <ac:spMkLst>
            <pc:docMk/>
            <pc:sldMk cId="2426899080" sldId="629"/>
            <ac:spMk id="17" creationId="{2D54B5BA-58D3-4F1E-8806-F44339DD3F83}"/>
          </ac:spMkLst>
        </pc:spChg>
        <pc:spChg chg="add mod">
          <ac:chgData name="Siniša Vuksan" userId="3af124f9-b8e7-46e3-9422-21ae1d17ac0b" providerId="ADAL" clId="{EB46CA92-9C2B-4058-B8D5-95C423BAFD3B}" dt="2022-01-07T08:14:56.554" v="637" actId="20577"/>
          <ac:spMkLst>
            <pc:docMk/>
            <pc:sldMk cId="2426899080" sldId="629"/>
            <ac:spMk id="18" creationId="{C8A0EBDD-6C8E-418F-9C24-8D9C161BB803}"/>
          </ac:spMkLst>
        </pc:spChg>
        <pc:picChg chg="mod">
          <ac:chgData name="Siniša Vuksan" userId="3af124f9-b8e7-46e3-9422-21ae1d17ac0b" providerId="ADAL" clId="{EB46CA92-9C2B-4058-B8D5-95C423BAFD3B}" dt="2022-01-07T08:06:39.127" v="477" actId="1076"/>
          <ac:picMkLst>
            <pc:docMk/>
            <pc:sldMk cId="2426899080" sldId="629"/>
            <ac:picMk id="2" creationId="{79AB126F-5218-4223-8FB3-6BD5D18FF2B3}"/>
          </ac:picMkLst>
        </pc:picChg>
      </pc:sldChg>
      <pc:sldChg chg="addSp modSp add mod ord modAnim">
        <pc:chgData name="Siniša Vuksan" userId="3af124f9-b8e7-46e3-9422-21ae1d17ac0b" providerId="ADAL" clId="{EB46CA92-9C2B-4058-B8D5-95C423BAFD3B}" dt="2022-01-07T08:21:30.720" v="764"/>
        <pc:sldMkLst>
          <pc:docMk/>
          <pc:sldMk cId="382351816" sldId="630"/>
        </pc:sldMkLst>
        <pc:spChg chg="mod">
          <ac:chgData name="Siniša Vuksan" userId="3af124f9-b8e7-46e3-9422-21ae1d17ac0b" providerId="ADAL" clId="{EB46CA92-9C2B-4058-B8D5-95C423BAFD3B}" dt="2022-01-07T08:18:14.823" v="688" actId="20577"/>
          <ac:spMkLst>
            <pc:docMk/>
            <pc:sldMk cId="382351816" sldId="630"/>
            <ac:spMk id="6" creationId="{010AB125-9086-4261-98B4-FC5A0801347C}"/>
          </ac:spMkLst>
        </pc:spChg>
        <pc:spChg chg="mod">
          <ac:chgData name="Siniša Vuksan" userId="3af124f9-b8e7-46e3-9422-21ae1d17ac0b" providerId="ADAL" clId="{EB46CA92-9C2B-4058-B8D5-95C423BAFD3B}" dt="2022-01-07T08:18:06.634" v="683" actId="1076"/>
          <ac:spMkLst>
            <pc:docMk/>
            <pc:sldMk cId="382351816" sldId="630"/>
            <ac:spMk id="7" creationId="{BD27CF50-1D5A-4213-9C4D-0ED4E94F5CE1}"/>
          </ac:spMkLst>
        </pc:spChg>
        <pc:spChg chg="add mod">
          <ac:chgData name="Siniša Vuksan" userId="3af124f9-b8e7-46e3-9422-21ae1d17ac0b" providerId="ADAL" clId="{EB46CA92-9C2B-4058-B8D5-95C423BAFD3B}" dt="2022-01-07T08:19:32.907" v="709" actId="1036"/>
          <ac:spMkLst>
            <pc:docMk/>
            <pc:sldMk cId="382351816" sldId="630"/>
            <ac:spMk id="8" creationId="{5E5DFC4E-1055-489E-8708-D19C751A7BA4}"/>
          </ac:spMkLst>
        </pc:spChg>
        <pc:spChg chg="add mod">
          <ac:chgData name="Siniša Vuksan" userId="3af124f9-b8e7-46e3-9422-21ae1d17ac0b" providerId="ADAL" clId="{EB46CA92-9C2B-4058-B8D5-95C423BAFD3B}" dt="2022-01-07T08:19:45.083" v="713" actId="20577"/>
          <ac:spMkLst>
            <pc:docMk/>
            <pc:sldMk cId="382351816" sldId="630"/>
            <ac:spMk id="9" creationId="{F358259E-909A-4545-AAE8-7A0BF7D257FE}"/>
          </ac:spMkLst>
        </pc:spChg>
        <pc:spChg chg="add mod">
          <ac:chgData name="Siniša Vuksan" userId="3af124f9-b8e7-46e3-9422-21ae1d17ac0b" providerId="ADAL" clId="{EB46CA92-9C2B-4058-B8D5-95C423BAFD3B}" dt="2022-01-07T08:19:59.461" v="720" actId="20577"/>
          <ac:spMkLst>
            <pc:docMk/>
            <pc:sldMk cId="382351816" sldId="630"/>
            <ac:spMk id="10" creationId="{6AE48996-330B-4EBF-98A9-4BAD8DC45181}"/>
          </ac:spMkLst>
        </pc:spChg>
        <pc:spChg chg="add mod">
          <ac:chgData name="Siniša Vuksan" userId="3af124f9-b8e7-46e3-9422-21ae1d17ac0b" providerId="ADAL" clId="{EB46CA92-9C2B-4058-B8D5-95C423BAFD3B}" dt="2022-01-07T08:20:13.589" v="731" actId="20577"/>
          <ac:spMkLst>
            <pc:docMk/>
            <pc:sldMk cId="382351816" sldId="630"/>
            <ac:spMk id="11" creationId="{584E73D0-0283-44B8-A7D4-C19396694C5E}"/>
          </ac:spMkLst>
        </pc:spChg>
        <pc:spChg chg="add mod">
          <ac:chgData name="Siniša Vuksan" userId="3af124f9-b8e7-46e3-9422-21ae1d17ac0b" providerId="ADAL" clId="{EB46CA92-9C2B-4058-B8D5-95C423BAFD3B}" dt="2022-01-07T08:20:29.422" v="737" actId="20577"/>
          <ac:spMkLst>
            <pc:docMk/>
            <pc:sldMk cId="382351816" sldId="630"/>
            <ac:spMk id="12" creationId="{315D0EBC-CB91-4830-884E-850C4EE31F04}"/>
          </ac:spMkLst>
        </pc:spChg>
        <pc:spChg chg="add mod">
          <ac:chgData name="Siniša Vuksan" userId="3af124f9-b8e7-46e3-9422-21ae1d17ac0b" providerId="ADAL" clId="{EB46CA92-9C2B-4058-B8D5-95C423BAFD3B}" dt="2022-01-07T08:20:38.971" v="745" actId="20577"/>
          <ac:spMkLst>
            <pc:docMk/>
            <pc:sldMk cId="382351816" sldId="630"/>
            <ac:spMk id="13" creationId="{0D585AFD-E0E2-4D1D-8FA8-0901B241EDB4}"/>
          </ac:spMkLst>
        </pc:spChg>
        <pc:spChg chg="add mod">
          <ac:chgData name="Siniša Vuksan" userId="3af124f9-b8e7-46e3-9422-21ae1d17ac0b" providerId="ADAL" clId="{EB46CA92-9C2B-4058-B8D5-95C423BAFD3B}" dt="2022-01-07T08:20:53.958" v="751" actId="1035"/>
          <ac:spMkLst>
            <pc:docMk/>
            <pc:sldMk cId="382351816" sldId="630"/>
            <ac:spMk id="14" creationId="{2CC1BA69-39F0-4389-9CFE-0BE6012FA927}"/>
          </ac:spMkLst>
        </pc:spChg>
        <pc:spChg chg="add mod">
          <ac:chgData name="Siniša Vuksan" userId="3af124f9-b8e7-46e3-9422-21ae1d17ac0b" providerId="ADAL" clId="{EB46CA92-9C2B-4058-B8D5-95C423BAFD3B}" dt="2022-01-07T08:21:00.695" v="755" actId="20577"/>
          <ac:spMkLst>
            <pc:docMk/>
            <pc:sldMk cId="382351816" sldId="630"/>
            <ac:spMk id="15" creationId="{9A53537C-60BF-4D36-BE41-2AC2B5F72FE6}"/>
          </ac:spMkLst>
        </pc:spChg>
        <pc:spChg chg="add mod">
          <ac:chgData name="Siniša Vuksan" userId="3af124f9-b8e7-46e3-9422-21ae1d17ac0b" providerId="ADAL" clId="{EB46CA92-9C2B-4058-B8D5-95C423BAFD3B}" dt="2022-01-07T08:21:09.901" v="758" actId="1076"/>
          <ac:spMkLst>
            <pc:docMk/>
            <pc:sldMk cId="382351816" sldId="630"/>
            <ac:spMk id="17" creationId="{1BCED39E-46D7-48F5-B48A-DB742FBB1E65}"/>
          </ac:spMkLst>
        </pc:spChg>
        <pc:spChg chg="add mod">
          <ac:chgData name="Siniša Vuksan" userId="3af124f9-b8e7-46e3-9422-21ae1d17ac0b" providerId="ADAL" clId="{EB46CA92-9C2B-4058-B8D5-95C423BAFD3B}" dt="2022-01-07T08:21:28.236" v="762" actId="20577"/>
          <ac:spMkLst>
            <pc:docMk/>
            <pc:sldMk cId="382351816" sldId="630"/>
            <ac:spMk id="18" creationId="{E20ACD71-40C1-4174-AF7B-C0CE72DBEC33}"/>
          </ac:spMkLst>
        </pc:spChg>
        <pc:picChg chg="mod">
          <ac:chgData name="Siniša Vuksan" userId="3af124f9-b8e7-46e3-9422-21ae1d17ac0b" providerId="ADAL" clId="{EB46CA92-9C2B-4058-B8D5-95C423BAFD3B}" dt="2022-01-07T08:15:36.097" v="640" actId="14826"/>
          <ac:picMkLst>
            <pc:docMk/>
            <pc:sldMk cId="382351816" sldId="630"/>
            <ac:picMk id="4" creationId="{1B2619D9-4F98-4A11-8FFE-57C7EB1F529A}"/>
          </ac:picMkLst>
        </pc:picChg>
        <pc:picChg chg="mod">
          <ac:chgData name="Siniša Vuksan" userId="3af124f9-b8e7-46e3-9422-21ae1d17ac0b" providerId="ADAL" clId="{EB46CA92-9C2B-4058-B8D5-95C423BAFD3B}" dt="2022-01-07T08:20:10.979" v="730" actId="1076"/>
          <ac:picMkLst>
            <pc:docMk/>
            <pc:sldMk cId="382351816" sldId="630"/>
            <ac:picMk id="16" creationId="{6FFE24D0-388A-4689-99F2-3E56360F9FD6}"/>
          </ac:picMkLst>
        </pc:picChg>
      </pc:sldChg>
      <pc:sldChg chg="add del">
        <pc:chgData name="Siniša Vuksan" userId="3af124f9-b8e7-46e3-9422-21ae1d17ac0b" providerId="ADAL" clId="{EB46CA92-9C2B-4058-B8D5-95C423BAFD3B}" dt="2022-01-07T08:05:43.286" v="471" actId="2696"/>
        <pc:sldMkLst>
          <pc:docMk/>
          <pc:sldMk cId="4006979778" sldId="63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46FCF-3BA7-4B9E-B149-E46969B18D67}" type="datetimeFigureOut">
              <a:rPr lang="hr-HR" smtClean="0"/>
              <a:pPr/>
              <a:t>20.1.2022.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B0652-CE16-4532-AD0D-DF5ADB502D1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7283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B0652-CE16-4532-AD0D-DF5ADB502D16}" type="slidenum">
              <a:rPr lang="hr-HR" smtClean="0"/>
              <a:pPr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15273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20.1.2022.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25973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20.1.2022.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80487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20.1.2022.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10285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20.1.2022.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22371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20.1.2022.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73444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20.1.2022.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25202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20.1.2022.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68564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20.1.2022.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04373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20.1.2022.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17906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20.1.2022.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25095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20.1.2022.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8669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pPr/>
              <a:t>20.1.2022.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4542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ordwall.net/play/13085/713/35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microsoft.com/office/2007/relationships/media" Target="../media/media1.mp3"/><Relationship Id="rId2" Type="http://schemas.openxmlformats.org/officeDocument/2006/relationships/audio" Target="../media/media2.mp3"/><Relationship Id="rId1" Type="http://schemas.openxmlformats.org/officeDocument/2006/relationships/audio" Target="../media/media1.mp3"/><Relationship Id="rId6" Type="http://schemas.openxmlformats.org/officeDocument/2006/relationships/image" Target="../media/image8.png"/><Relationship Id="rId11" Type="http://schemas.microsoft.com/office/2007/relationships/media" Target="../media/media2.mp3"/><Relationship Id="rId5" Type="http://schemas.openxmlformats.org/officeDocument/2006/relationships/hyperlink" Target="https://www.e-sfera.hr/dodatni-digitalni-sadrzaji/45c78625-3f81-490e-b37c-11170cc2ed0a/assets/audio/18_unit_5__lesson_5__exercise_1.mp3" TargetMode="External"/><Relationship Id="rId10" Type="http://schemas.openxmlformats.org/officeDocument/2006/relationships/hyperlink" Target="https://www.e-sfera.hr/dodatni-digitalni-sadrzaji/45c78625-3f81-490e-b37c-11170cc2ed0a/assets/audio/19_unit_5__lesson_5__exercise_2.mp3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2.mp3"/><Relationship Id="rId6" Type="http://schemas.microsoft.com/office/2007/relationships/media" Target="../media/media2.mp3"/><Relationship Id="rId5" Type="http://schemas.openxmlformats.org/officeDocument/2006/relationships/hyperlink" Target="https://www.e-sfera.hr/dodatni-digitalni-sadrzaji/45c78625-3f81-490e-b37c-11170cc2ed0a/assets/audio/19_unit_5__lesson_5__exercise_2.mp3" TargetMode="Externa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microsoft.com/office/2007/relationships/media" Target="../media/media3.mp3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3.mp3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hyperlink" Target="https://www.e-sfera.hr/dodatni-digitalni-sadrzaji/45c78625-3f81-490e-b37c-11170cc2ed0a/assets/audio/20_unit_5__lesson_5__exercise_4-6.mp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3.mp3"/><Relationship Id="rId6" Type="http://schemas.microsoft.com/office/2007/relationships/media" Target="../media/media3.mp3"/><Relationship Id="rId5" Type="http://schemas.openxmlformats.org/officeDocument/2006/relationships/image" Target="../media/image15.png"/><Relationship Id="rId4" Type="http://schemas.openxmlformats.org/officeDocument/2006/relationships/hyperlink" Target="https://www.e-sfera.hr/dodatni-digitalni-sadrzaji/45c78625-3f81-490e-b37c-11170cc2ed0a/assets/audio/20_unit_5__lesson_5__exercise_4-6.mp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16DF7CC-7E41-46FD-AD7B-E6616659F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9123" y="1121669"/>
            <a:ext cx="8643937" cy="2387600"/>
          </a:xfrm>
        </p:spPr>
        <p:txBody>
          <a:bodyPr>
            <a:normAutofit/>
          </a:bodyPr>
          <a:lstStyle/>
          <a:p>
            <a:pPr algn="r"/>
            <a:r>
              <a:rPr lang="hr-HR" sz="4400" b="1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UNIT 5; </a:t>
            </a: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/>
            </a:r>
            <a:b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</a:b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Tick</a:t>
            </a: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 </a:t>
            </a: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tock</a:t>
            </a:r>
            <a:endParaRPr lang="hr-HR" sz="4400" b="1" u="sng" dirty="0">
              <a:solidFill>
                <a:schemeClr val="accent2"/>
              </a:solidFill>
              <a:latin typeface="+mn-lt"/>
              <a:ea typeface="Cambria" panose="02040503050406030204" pitchFamily="18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1DEA2198-4687-4966-8D99-48F3FDF0B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27863" y="3192526"/>
            <a:ext cx="7545197" cy="1655762"/>
          </a:xfrm>
        </p:spPr>
        <p:txBody>
          <a:bodyPr anchor="ctr" anchorCtr="0">
            <a:normAutofit/>
          </a:bodyPr>
          <a:lstStyle/>
          <a:p>
            <a:pPr algn="r"/>
            <a:r>
              <a:rPr lang="hr-HR" sz="4400" i="1" dirty="0" err="1">
                <a:ea typeface="Cambria" panose="02040503050406030204" pitchFamily="18" charset="0"/>
                <a:cs typeface="+mj-cs"/>
              </a:rPr>
              <a:t>Lesson</a:t>
            </a:r>
            <a:r>
              <a:rPr lang="hr-HR" sz="4400" i="1" dirty="0">
                <a:ea typeface="Cambria" panose="02040503050406030204" pitchFamily="18" charset="0"/>
                <a:cs typeface="+mj-cs"/>
              </a:rPr>
              <a:t> 5; </a:t>
            </a:r>
            <a:br>
              <a:rPr lang="hr-HR" sz="4400" i="1" dirty="0">
                <a:ea typeface="Cambria" panose="02040503050406030204" pitchFamily="18" charset="0"/>
                <a:cs typeface="+mj-cs"/>
              </a:rPr>
            </a:br>
            <a:r>
              <a:rPr lang="hr-HR" sz="4400" dirty="0">
                <a:ea typeface="Cambria" panose="02040503050406030204" pitchFamily="18" charset="0"/>
                <a:cs typeface="+mj-cs"/>
              </a:rPr>
              <a:t>In </a:t>
            </a:r>
            <a:r>
              <a:rPr lang="hr-HR" sz="4400" dirty="0" err="1">
                <a:ea typeface="Cambria" panose="02040503050406030204" pitchFamily="18" charset="0"/>
                <a:cs typeface="+mj-cs"/>
              </a:rPr>
              <a:t>our</a:t>
            </a:r>
            <a:r>
              <a:rPr lang="hr-HR" sz="4400" dirty="0">
                <a:ea typeface="Cambria" panose="02040503050406030204" pitchFamily="18" charset="0"/>
                <a:cs typeface="+mj-cs"/>
              </a:rPr>
              <a:t> time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BBF4E359-F972-4AC7-A8E6-4578E918FA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4228" y="1265322"/>
            <a:ext cx="3112021" cy="4410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18265CAC-98F9-4759-8430-FB78BED8A42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9360" y="4581074"/>
            <a:ext cx="5882640" cy="109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3559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450" y="8997"/>
            <a:ext cx="4813363" cy="683522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BCB9096C-827C-46AD-8C82-3D6A7B52E6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81918" y="693376"/>
            <a:ext cx="10981580" cy="541077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xmlns="" id="{B065AA09-C4CD-4F70-A7AE-0ABF01A79D6C}"/>
              </a:ext>
            </a:extLst>
          </p:cNvPr>
          <p:cNvSpPr txBox="1">
            <a:spLocks/>
          </p:cNvSpPr>
          <p:nvPr/>
        </p:nvSpPr>
        <p:spPr>
          <a:xfrm>
            <a:off x="1289538" y="1637817"/>
            <a:ext cx="1067396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7030A0"/>
                </a:solidFill>
              </a:rPr>
              <a:t>Could</a:t>
            </a:r>
            <a:r>
              <a:rPr lang="hr-HR" sz="2400" i="1" dirty="0">
                <a:solidFill>
                  <a:srgbClr val="7030A0"/>
                </a:solidFill>
              </a:rPr>
              <a:t> I </a:t>
            </a:r>
            <a:r>
              <a:rPr lang="hr-HR" sz="2400" i="1" dirty="0" err="1">
                <a:solidFill>
                  <a:srgbClr val="7030A0"/>
                </a:solidFill>
              </a:rPr>
              <a:t>borrow</a:t>
            </a:r>
            <a:r>
              <a:rPr lang="hr-HR" sz="2400" i="1" dirty="0">
                <a:solidFill>
                  <a:srgbClr val="7030A0"/>
                </a:solidFill>
              </a:rPr>
              <a:t> </a:t>
            </a:r>
            <a:r>
              <a:rPr lang="hr-HR" sz="2400" i="1" dirty="0" err="1">
                <a:solidFill>
                  <a:srgbClr val="7030A0"/>
                </a:solidFill>
              </a:rPr>
              <a:t>your</a:t>
            </a:r>
            <a:r>
              <a:rPr lang="hr-HR" sz="2400" i="1" dirty="0">
                <a:solidFill>
                  <a:srgbClr val="7030A0"/>
                </a:solidFill>
              </a:rPr>
              <a:t> </a:t>
            </a:r>
            <a:r>
              <a:rPr lang="hr-HR" sz="2400" i="1" dirty="0" err="1">
                <a:solidFill>
                  <a:srgbClr val="7030A0"/>
                </a:solidFill>
              </a:rPr>
              <a:t>book</a:t>
            </a:r>
            <a:r>
              <a:rPr lang="hr-HR" sz="2400" i="1" dirty="0">
                <a:solidFill>
                  <a:srgbClr val="7030A0"/>
                </a:solidFill>
              </a:rPr>
              <a:t>, </a:t>
            </a:r>
            <a:r>
              <a:rPr lang="hr-HR" sz="2400" i="1" dirty="0" err="1">
                <a:solidFill>
                  <a:srgbClr val="7030A0"/>
                </a:solidFill>
              </a:rPr>
              <a:t>please</a:t>
            </a:r>
            <a:r>
              <a:rPr lang="hr-HR" sz="2400" i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xmlns="" id="{5EBDB892-D80E-4FE4-BD33-93BED46A5928}"/>
              </a:ext>
            </a:extLst>
          </p:cNvPr>
          <p:cNvSpPr txBox="1">
            <a:spLocks/>
          </p:cNvSpPr>
          <p:nvPr/>
        </p:nvSpPr>
        <p:spPr>
          <a:xfrm>
            <a:off x="1289538" y="2601308"/>
            <a:ext cx="1067396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7030A0"/>
                </a:solidFill>
              </a:rPr>
              <a:t>I’m</a:t>
            </a:r>
            <a:r>
              <a:rPr lang="hr-HR" sz="2400" i="1" dirty="0">
                <a:solidFill>
                  <a:srgbClr val="7030A0"/>
                </a:solidFill>
              </a:rPr>
              <a:t> </a:t>
            </a:r>
            <a:r>
              <a:rPr lang="hr-HR" sz="2400" i="1" dirty="0" err="1">
                <a:solidFill>
                  <a:srgbClr val="7030A0"/>
                </a:solidFill>
              </a:rPr>
              <a:t>not</a:t>
            </a:r>
            <a:r>
              <a:rPr lang="hr-HR" sz="2400" i="1" dirty="0">
                <a:solidFill>
                  <a:srgbClr val="7030A0"/>
                </a:solidFill>
              </a:rPr>
              <a:t> sure </a:t>
            </a:r>
            <a:r>
              <a:rPr lang="hr-HR" sz="2400" i="1" dirty="0" err="1">
                <a:solidFill>
                  <a:srgbClr val="7030A0"/>
                </a:solidFill>
              </a:rPr>
              <a:t>this</a:t>
            </a:r>
            <a:r>
              <a:rPr lang="hr-HR" sz="2400" i="1" dirty="0">
                <a:solidFill>
                  <a:srgbClr val="7030A0"/>
                </a:solidFill>
              </a:rPr>
              <a:t> </a:t>
            </a:r>
            <a:r>
              <a:rPr lang="hr-HR" sz="2400" i="1" dirty="0" err="1">
                <a:solidFill>
                  <a:srgbClr val="7030A0"/>
                </a:solidFill>
              </a:rPr>
              <a:t>is</a:t>
            </a:r>
            <a:r>
              <a:rPr lang="hr-HR" sz="2400" i="1" dirty="0">
                <a:solidFill>
                  <a:srgbClr val="7030A0"/>
                </a:solidFill>
              </a:rPr>
              <a:t> </a:t>
            </a:r>
            <a:r>
              <a:rPr lang="hr-HR" sz="2400" i="1" dirty="0" err="1">
                <a:solidFill>
                  <a:srgbClr val="7030A0"/>
                </a:solidFill>
              </a:rPr>
              <a:t>right</a:t>
            </a:r>
            <a:r>
              <a:rPr lang="hr-HR" sz="2400" i="1" dirty="0">
                <a:solidFill>
                  <a:srgbClr val="7030A0"/>
                </a:solidFill>
              </a:rPr>
              <a:t>. May I show </a:t>
            </a:r>
            <a:r>
              <a:rPr lang="hr-HR" sz="2400" i="1" dirty="0" err="1">
                <a:solidFill>
                  <a:srgbClr val="7030A0"/>
                </a:solidFill>
              </a:rPr>
              <a:t>you</a:t>
            </a:r>
            <a:r>
              <a:rPr lang="hr-HR" sz="2400" i="1" dirty="0">
                <a:solidFill>
                  <a:srgbClr val="7030A0"/>
                </a:solidFill>
              </a:rPr>
              <a:t> how to do </a:t>
            </a:r>
            <a:r>
              <a:rPr lang="hr-HR" sz="2400" i="1" dirty="0" err="1">
                <a:solidFill>
                  <a:srgbClr val="7030A0"/>
                </a:solidFill>
              </a:rPr>
              <a:t>it</a:t>
            </a:r>
            <a:r>
              <a:rPr lang="hr-HR" sz="2400" i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xmlns="" id="{F0ADD68F-8F72-4C1D-A9DF-891E6ADE45F3}"/>
              </a:ext>
            </a:extLst>
          </p:cNvPr>
          <p:cNvSpPr txBox="1">
            <a:spLocks/>
          </p:cNvSpPr>
          <p:nvPr/>
        </p:nvSpPr>
        <p:spPr>
          <a:xfrm>
            <a:off x="1289538" y="3599968"/>
            <a:ext cx="1067396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>
                <a:solidFill>
                  <a:srgbClr val="7030A0"/>
                </a:solidFill>
              </a:rPr>
              <a:t>I </a:t>
            </a:r>
            <a:r>
              <a:rPr lang="hr-HR" sz="2400" i="1" dirty="0" err="1">
                <a:solidFill>
                  <a:srgbClr val="7030A0"/>
                </a:solidFill>
              </a:rPr>
              <a:t>liked</a:t>
            </a:r>
            <a:r>
              <a:rPr lang="hr-HR" sz="2400" i="1" dirty="0">
                <a:solidFill>
                  <a:srgbClr val="7030A0"/>
                </a:solidFill>
              </a:rPr>
              <a:t> </a:t>
            </a:r>
            <a:r>
              <a:rPr lang="hr-HR" sz="2400" i="1" dirty="0" err="1">
                <a:solidFill>
                  <a:srgbClr val="7030A0"/>
                </a:solidFill>
              </a:rPr>
              <a:t>your</a:t>
            </a:r>
            <a:r>
              <a:rPr lang="hr-HR" sz="2400" i="1" dirty="0">
                <a:solidFill>
                  <a:srgbClr val="7030A0"/>
                </a:solidFill>
              </a:rPr>
              <a:t> </a:t>
            </a:r>
            <a:r>
              <a:rPr lang="hr-HR" sz="2400" i="1" dirty="0" err="1">
                <a:solidFill>
                  <a:srgbClr val="7030A0"/>
                </a:solidFill>
              </a:rPr>
              <a:t>old</a:t>
            </a:r>
            <a:r>
              <a:rPr lang="hr-HR" sz="2400" i="1" dirty="0">
                <a:solidFill>
                  <a:srgbClr val="7030A0"/>
                </a:solidFill>
              </a:rPr>
              <a:t> </a:t>
            </a:r>
            <a:r>
              <a:rPr lang="hr-HR" sz="2400" i="1" dirty="0" err="1">
                <a:solidFill>
                  <a:srgbClr val="7030A0"/>
                </a:solidFill>
              </a:rPr>
              <a:t>haircut</a:t>
            </a:r>
            <a:r>
              <a:rPr lang="hr-HR" sz="2400" i="1" dirty="0">
                <a:solidFill>
                  <a:srgbClr val="7030A0"/>
                </a:solidFill>
              </a:rPr>
              <a:t> </a:t>
            </a:r>
            <a:r>
              <a:rPr lang="hr-HR" sz="2400" i="1" dirty="0" err="1">
                <a:solidFill>
                  <a:srgbClr val="7030A0"/>
                </a:solidFill>
              </a:rPr>
              <a:t>better</a:t>
            </a:r>
            <a:r>
              <a:rPr lang="hr-HR" sz="2400" i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xmlns="" id="{D458CF40-86E3-4F33-A540-DCB7114FAECA}"/>
              </a:ext>
            </a:extLst>
          </p:cNvPr>
          <p:cNvSpPr txBox="1">
            <a:spLocks/>
          </p:cNvSpPr>
          <p:nvPr/>
        </p:nvSpPr>
        <p:spPr>
          <a:xfrm>
            <a:off x="1289538" y="4649043"/>
            <a:ext cx="1067396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 err="1">
                <a:solidFill>
                  <a:srgbClr val="7030A0"/>
                </a:solidFill>
              </a:rPr>
              <a:t>Teacher</a:t>
            </a:r>
            <a:r>
              <a:rPr lang="hr-HR" sz="2100" i="1" dirty="0">
                <a:solidFill>
                  <a:srgbClr val="7030A0"/>
                </a:solidFill>
              </a:rPr>
              <a:t>, </a:t>
            </a:r>
            <a:r>
              <a:rPr lang="hr-HR" sz="2100" i="1" dirty="0" err="1">
                <a:solidFill>
                  <a:srgbClr val="7030A0"/>
                </a:solidFill>
              </a:rPr>
              <a:t>is</a:t>
            </a:r>
            <a:r>
              <a:rPr lang="hr-HR" sz="2100" i="1" dirty="0">
                <a:solidFill>
                  <a:srgbClr val="7030A0"/>
                </a:solidFill>
              </a:rPr>
              <a:t> </a:t>
            </a:r>
            <a:r>
              <a:rPr lang="hr-HR" sz="2100" i="1" dirty="0" err="1">
                <a:solidFill>
                  <a:srgbClr val="7030A0"/>
                </a:solidFill>
              </a:rPr>
              <a:t>it</a:t>
            </a:r>
            <a:r>
              <a:rPr lang="hr-HR" sz="2100" i="1" dirty="0">
                <a:solidFill>
                  <a:srgbClr val="7030A0"/>
                </a:solidFill>
              </a:rPr>
              <a:t> </a:t>
            </a:r>
            <a:r>
              <a:rPr lang="hr-HR" sz="2100" i="1" dirty="0" err="1">
                <a:solidFill>
                  <a:srgbClr val="7030A0"/>
                </a:solidFill>
              </a:rPr>
              <a:t>possible</a:t>
            </a:r>
            <a:r>
              <a:rPr lang="hr-HR" sz="2100" i="1" dirty="0">
                <a:solidFill>
                  <a:srgbClr val="7030A0"/>
                </a:solidFill>
              </a:rPr>
              <a:t> for me to </a:t>
            </a:r>
            <a:r>
              <a:rPr lang="hr-HR" sz="2100" i="1" dirty="0" err="1">
                <a:solidFill>
                  <a:srgbClr val="7030A0"/>
                </a:solidFill>
              </a:rPr>
              <a:t>see</a:t>
            </a:r>
            <a:r>
              <a:rPr lang="hr-HR" sz="2100" i="1" dirty="0">
                <a:solidFill>
                  <a:srgbClr val="7030A0"/>
                </a:solidFill>
              </a:rPr>
              <a:t> </a:t>
            </a:r>
            <a:r>
              <a:rPr lang="hr-HR" sz="2100" i="1" dirty="0" err="1">
                <a:solidFill>
                  <a:srgbClr val="7030A0"/>
                </a:solidFill>
              </a:rPr>
              <a:t>you</a:t>
            </a:r>
            <a:r>
              <a:rPr lang="hr-HR" sz="2100" i="1" dirty="0">
                <a:solidFill>
                  <a:srgbClr val="7030A0"/>
                </a:solidFill>
              </a:rPr>
              <a:t> </a:t>
            </a:r>
            <a:r>
              <a:rPr lang="hr-HR" sz="2100" i="1" dirty="0" err="1">
                <a:solidFill>
                  <a:srgbClr val="7030A0"/>
                </a:solidFill>
              </a:rPr>
              <a:t>in</a:t>
            </a:r>
            <a:r>
              <a:rPr lang="hr-HR" sz="2100" i="1" dirty="0">
                <a:solidFill>
                  <a:srgbClr val="7030A0"/>
                </a:solidFill>
              </a:rPr>
              <a:t> </a:t>
            </a:r>
            <a:r>
              <a:rPr lang="hr-HR" sz="2100" i="1" dirty="0" err="1">
                <a:solidFill>
                  <a:srgbClr val="7030A0"/>
                </a:solidFill>
              </a:rPr>
              <a:t>your</a:t>
            </a:r>
            <a:r>
              <a:rPr lang="hr-HR" sz="2100" i="1" dirty="0">
                <a:solidFill>
                  <a:srgbClr val="7030A0"/>
                </a:solidFill>
              </a:rPr>
              <a:t> </a:t>
            </a:r>
            <a:r>
              <a:rPr lang="hr-HR" sz="2100" i="1" dirty="0" err="1">
                <a:solidFill>
                  <a:srgbClr val="7030A0"/>
                </a:solidFill>
              </a:rPr>
              <a:t>office</a:t>
            </a:r>
            <a:r>
              <a:rPr lang="hr-HR" sz="2100" i="1" dirty="0">
                <a:solidFill>
                  <a:srgbClr val="7030A0"/>
                </a:solidFill>
              </a:rPr>
              <a:t>? I </a:t>
            </a:r>
            <a:r>
              <a:rPr lang="hr-HR" sz="2100" i="1" dirty="0" err="1">
                <a:solidFill>
                  <a:srgbClr val="7030A0"/>
                </a:solidFill>
              </a:rPr>
              <a:t>would</a:t>
            </a:r>
            <a:r>
              <a:rPr lang="hr-HR" sz="2100" i="1" dirty="0">
                <a:solidFill>
                  <a:srgbClr val="7030A0"/>
                </a:solidFill>
              </a:rPr>
              <a:t> </a:t>
            </a:r>
            <a:r>
              <a:rPr lang="hr-HR" sz="2100" i="1" dirty="0" err="1">
                <a:solidFill>
                  <a:srgbClr val="7030A0"/>
                </a:solidFill>
              </a:rPr>
              <a:t>like</a:t>
            </a:r>
            <a:r>
              <a:rPr lang="hr-HR" sz="2100" i="1" dirty="0">
                <a:solidFill>
                  <a:srgbClr val="7030A0"/>
                </a:solidFill>
              </a:rPr>
              <a:t> to talk to </a:t>
            </a:r>
            <a:r>
              <a:rPr lang="hr-HR" sz="2100" i="1" dirty="0" err="1">
                <a:solidFill>
                  <a:srgbClr val="7030A0"/>
                </a:solidFill>
              </a:rPr>
              <a:t>you</a:t>
            </a:r>
            <a:r>
              <a:rPr lang="hr-HR" sz="2100" i="1" dirty="0">
                <a:solidFill>
                  <a:srgbClr val="7030A0"/>
                </a:solidFill>
              </a:rPr>
              <a:t> </a:t>
            </a:r>
            <a:r>
              <a:rPr lang="hr-HR" sz="2100" i="1" dirty="0" err="1">
                <a:solidFill>
                  <a:srgbClr val="7030A0"/>
                </a:solidFill>
              </a:rPr>
              <a:t>about</a:t>
            </a:r>
            <a:r>
              <a:rPr lang="hr-HR" sz="2100" i="1" dirty="0">
                <a:solidFill>
                  <a:srgbClr val="7030A0"/>
                </a:solidFill>
              </a:rPr>
              <a:t> </a:t>
            </a:r>
            <a:r>
              <a:rPr lang="hr-HR" sz="2100" i="1" dirty="0" err="1">
                <a:solidFill>
                  <a:srgbClr val="7030A0"/>
                </a:solidFill>
              </a:rPr>
              <a:t>my</a:t>
            </a:r>
            <a:r>
              <a:rPr lang="hr-HR" sz="2100" i="1" dirty="0">
                <a:solidFill>
                  <a:srgbClr val="7030A0"/>
                </a:solidFill>
              </a:rPr>
              <a:t> grade.  </a:t>
            </a:r>
          </a:p>
        </p:txBody>
      </p:sp>
      <p:sp>
        <p:nvSpPr>
          <p:cNvPr id="23" name="Rezervirano mjesto sadržaja 2">
            <a:extLst>
              <a:ext uri="{FF2B5EF4-FFF2-40B4-BE49-F238E27FC236}">
                <a16:creationId xmlns:a16="http://schemas.microsoft.com/office/drawing/2014/main" xmlns="" id="{8DE3903F-DD36-4F45-8479-4AF51AB0CD20}"/>
              </a:ext>
            </a:extLst>
          </p:cNvPr>
          <p:cNvSpPr txBox="1">
            <a:spLocks/>
          </p:cNvSpPr>
          <p:nvPr/>
        </p:nvSpPr>
        <p:spPr>
          <a:xfrm>
            <a:off x="1289538" y="5585726"/>
            <a:ext cx="1067396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7030A0"/>
                </a:solidFill>
              </a:rPr>
              <a:t>Could</a:t>
            </a:r>
            <a:r>
              <a:rPr lang="hr-HR" sz="2400" i="1" dirty="0">
                <a:solidFill>
                  <a:srgbClr val="7030A0"/>
                </a:solidFill>
              </a:rPr>
              <a:t> </a:t>
            </a:r>
            <a:r>
              <a:rPr lang="hr-HR" sz="2400" i="1" dirty="0" err="1">
                <a:solidFill>
                  <a:srgbClr val="7030A0"/>
                </a:solidFill>
              </a:rPr>
              <a:t>you</a:t>
            </a:r>
            <a:r>
              <a:rPr lang="hr-HR" sz="2400" i="1" dirty="0">
                <a:solidFill>
                  <a:srgbClr val="7030A0"/>
                </a:solidFill>
              </a:rPr>
              <a:t> </a:t>
            </a:r>
            <a:r>
              <a:rPr lang="hr-HR" sz="2400" i="1" dirty="0" err="1">
                <a:solidFill>
                  <a:srgbClr val="7030A0"/>
                </a:solidFill>
              </a:rPr>
              <a:t>please</a:t>
            </a:r>
            <a:r>
              <a:rPr lang="hr-HR" sz="2400" i="1" dirty="0">
                <a:solidFill>
                  <a:srgbClr val="7030A0"/>
                </a:solidFill>
              </a:rPr>
              <a:t> </a:t>
            </a:r>
            <a:r>
              <a:rPr lang="hr-HR" sz="2400" i="1" dirty="0" err="1">
                <a:solidFill>
                  <a:srgbClr val="7030A0"/>
                </a:solidFill>
              </a:rPr>
              <a:t>tell</a:t>
            </a:r>
            <a:r>
              <a:rPr lang="hr-HR" sz="2400" i="1" dirty="0">
                <a:solidFill>
                  <a:srgbClr val="7030A0"/>
                </a:solidFill>
              </a:rPr>
              <a:t> me </a:t>
            </a:r>
            <a:r>
              <a:rPr lang="hr-HR" sz="2400" i="1" dirty="0" err="1">
                <a:solidFill>
                  <a:srgbClr val="7030A0"/>
                </a:solidFill>
              </a:rPr>
              <a:t>that</a:t>
            </a:r>
            <a:r>
              <a:rPr lang="hr-HR" sz="2400" i="1" dirty="0">
                <a:solidFill>
                  <a:srgbClr val="7030A0"/>
                </a:solidFill>
              </a:rPr>
              <a:t> </a:t>
            </a:r>
            <a:r>
              <a:rPr lang="hr-HR" sz="2400" i="1" dirty="0" err="1">
                <a:solidFill>
                  <a:srgbClr val="7030A0"/>
                </a:solidFill>
              </a:rPr>
              <a:t>later</a:t>
            </a:r>
            <a:r>
              <a:rPr lang="hr-HR" sz="2400" i="1" dirty="0">
                <a:solidFill>
                  <a:srgbClr val="7030A0"/>
                </a:solidFill>
              </a:rPr>
              <a:t>? I </a:t>
            </a:r>
            <a:r>
              <a:rPr lang="hr-HR" sz="2400" i="1" dirty="0" err="1">
                <a:solidFill>
                  <a:srgbClr val="7030A0"/>
                </a:solidFill>
              </a:rPr>
              <a:t>need</a:t>
            </a:r>
            <a:r>
              <a:rPr lang="hr-HR" sz="2400" i="1" dirty="0">
                <a:solidFill>
                  <a:srgbClr val="7030A0"/>
                </a:solidFill>
              </a:rPr>
              <a:t> to </a:t>
            </a:r>
            <a:r>
              <a:rPr lang="hr-HR" sz="2400" i="1" dirty="0" err="1">
                <a:solidFill>
                  <a:srgbClr val="7030A0"/>
                </a:solidFill>
              </a:rPr>
              <a:t>finish</a:t>
            </a:r>
            <a:r>
              <a:rPr lang="hr-HR" sz="2400" i="1" dirty="0">
                <a:solidFill>
                  <a:srgbClr val="7030A0"/>
                </a:solidFill>
              </a:rPr>
              <a:t> </a:t>
            </a:r>
            <a:r>
              <a:rPr lang="hr-HR" sz="2400" i="1" dirty="0" err="1">
                <a:solidFill>
                  <a:srgbClr val="7030A0"/>
                </a:solidFill>
              </a:rPr>
              <a:t>my</a:t>
            </a:r>
            <a:r>
              <a:rPr lang="hr-HR" sz="2400" i="1" dirty="0">
                <a:solidFill>
                  <a:srgbClr val="7030A0"/>
                </a:solidFill>
              </a:rPr>
              <a:t> </a:t>
            </a:r>
            <a:r>
              <a:rPr lang="hr-HR" sz="2400" i="1" dirty="0" err="1">
                <a:solidFill>
                  <a:srgbClr val="7030A0"/>
                </a:solidFill>
              </a:rPr>
              <a:t>homework</a:t>
            </a:r>
            <a:r>
              <a:rPr lang="hr-HR" sz="2400" i="1" dirty="0">
                <a:solidFill>
                  <a:srgbClr val="7030A0"/>
                </a:solidFill>
              </a:rPr>
              <a:t> </a:t>
            </a:r>
            <a:r>
              <a:rPr lang="hr-HR" sz="2400" i="1" dirty="0" err="1">
                <a:solidFill>
                  <a:srgbClr val="7030A0"/>
                </a:solidFill>
              </a:rPr>
              <a:t>first</a:t>
            </a:r>
            <a:r>
              <a:rPr lang="hr-HR" sz="2400" i="1">
                <a:solidFill>
                  <a:srgbClr val="7030A0"/>
                </a:solidFill>
              </a:rPr>
              <a:t>.</a:t>
            </a:r>
            <a:endParaRPr lang="hr-HR" sz="2400" i="1" dirty="0">
              <a:solidFill>
                <a:srgbClr val="7030A0"/>
              </a:solidFill>
            </a:endParaRPr>
          </a:p>
        </p:txBody>
      </p:sp>
      <p:sp>
        <p:nvSpPr>
          <p:cNvPr id="24" name="Rezervirano mjesto sadržaja 2">
            <a:extLst>
              <a:ext uri="{FF2B5EF4-FFF2-40B4-BE49-F238E27FC236}">
                <a16:creationId xmlns:a16="http://schemas.microsoft.com/office/drawing/2014/main" xmlns="" id="{9AEC22C5-1C23-4A9B-B079-6324DD6D9AD9}"/>
              </a:ext>
            </a:extLst>
          </p:cNvPr>
          <p:cNvSpPr txBox="1">
            <a:spLocks/>
          </p:cNvSpPr>
          <p:nvPr/>
        </p:nvSpPr>
        <p:spPr>
          <a:xfrm>
            <a:off x="4848474" y="6109947"/>
            <a:ext cx="7225676" cy="1496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err="1"/>
              <a:t>Check</a:t>
            </a:r>
            <a:r>
              <a:rPr lang="hr-HR" sz="2000" b="1" dirty="0"/>
              <a:t> </a:t>
            </a:r>
            <a:r>
              <a:rPr lang="hr-HR" sz="2000" b="1" dirty="0" err="1"/>
              <a:t>what</a:t>
            </a:r>
            <a:r>
              <a:rPr lang="hr-HR" sz="2000" b="1" dirty="0"/>
              <a:t> </a:t>
            </a:r>
            <a:r>
              <a:rPr lang="hr-HR" sz="2000" b="1" dirty="0" err="1"/>
              <a:t>you</a:t>
            </a:r>
            <a:r>
              <a:rPr lang="hr-HR" sz="2000" b="1" dirty="0"/>
              <a:t> </a:t>
            </a:r>
            <a:r>
              <a:rPr lang="hr-HR" sz="2000" b="1" dirty="0" err="1"/>
              <a:t>have</a:t>
            </a:r>
            <a:r>
              <a:rPr lang="hr-HR" sz="2000" b="1" dirty="0"/>
              <a:t> </a:t>
            </a:r>
            <a:r>
              <a:rPr lang="hr-HR" sz="2000" b="1" dirty="0" err="1"/>
              <a:t>learnt</a:t>
            </a:r>
            <a:r>
              <a:rPr lang="hr-HR" sz="2000" b="1" dirty="0"/>
              <a:t>. </a:t>
            </a:r>
            <a:r>
              <a:rPr lang="hr-HR" sz="2000" i="1" dirty="0" smtClean="0">
                <a:hlinkClick r:id="rId4"/>
              </a:rPr>
              <a:t>https</a:t>
            </a:r>
            <a:r>
              <a:rPr lang="hr-HR" sz="2000" i="1" dirty="0">
                <a:hlinkClick r:id="rId4"/>
              </a:rPr>
              <a:t>://wordwall.net/play/13085/713/359</a:t>
            </a: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</p:txBody>
      </p:sp>
    </p:spTree>
    <p:extLst>
      <p:ext uri="{BB962C8B-B14F-4D97-AF65-F5344CB8AC3E}">
        <p14:creationId xmlns:p14="http://schemas.microsoft.com/office/powerpoint/2010/main" xmlns="" val="356107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23" grpId="0"/>
      <p:bldP spid="2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xmlns="" id="{188D7D51-9D4C-40C4-848F-2F1A7CB953E2}"/>
              </a:ext>
            </a:extLst>
          </p:cNvPr>
          <p:cNvSpPr txBox="1">
            <a:spLocks/>
          </p:cNvSpPr>
          <p:nvPr/>
        </p:nvSpPr>
        <p:spPr>
          <a:xfrm>
            <a:off x="0" y="1844048"/>
            <a:ext cx="7094284" cy="8255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1900" b="1" dirty="0"/>
              <a:t>argument</a:t>
            </a:r>
          </a:p>
          <a:p>
            <a:pPr marL="0" indent="0">
              <a:buNone/>
            </a:pPr>
            <a:r>
              <a:rPr lang="hr-HR" sz="1900" b="1" dirty="0" err="1"/>
              <a:t>opinion</a:t>
            </a:r>
            <a:endParaRPr lang="hr-HR" sz="1900" b="1" dirty="0"/>
          </a:p>
          <a:p>
            <a:pPr marL="0" indent="0">
              <a:buNone/>
            </a:pPr>
            <a:r>
              <a:rPr lang="hr-HR" sz="1900" b="1" dirty="0" err="1"/>
              <a:t>agree</a:t>
            </a:r>
            <a:endParaRPr lang="hr-HR" sz="1900" b="1" dirty="0"/>
          </a:p>
          <a:p>
            <a:pPr marL="0" indent="0">
              <a:buNone/>
            </a:pPr>
            <a:r>
              <a:rPr lang="hr-HR" sz="1900" b="1" dirty="0" err="1"/>
              <a:t>disagree</a:t>
            </a:r>
            <a:endParaRPr lang="hr-HR" sz="1900" b="1" dirty="0"/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xmlns="" id="{A3B0F949-2805-4B8E-932B-15CB682A16FE}"/>
              </a:ext>
            </a:extLst>
          </p:cNvPr>
          <p:cNvSpPr txBox="1">
            <a:spLocks/>
          </p:cNvSpPr>
          <p:nvPr/>
        </p:nvSpPr>
        <p:spPr>
          <a:xfrm>
            <a:off x="1842524" y="1844048"/>
            <a:ext cx="7094284" cy="8574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1900" i="1" dirty="0"/>
              <a:t>argument</a:t>
            </a:r>
          </a:p>
          <a:p>
            <a:pPr marL="0" indent="0">
              <a:buNone/>
            </a:pPr>
            <a:r>
              <a:rPr lang="hr-HR" sz="1900" i="1" dirty="0"/>
              <a:t>mišljenje</a:t>
            </a:r>
          </a:p>
          <a:p>
            <a:pPr marL="0" indent="0">
              <a:buNone/>
            </a:pPr>
            <a:r>
              <a:rPr lang="hr-HR" sz="1900" i="1" dirty="0"/>
              <a:t>slagati se</a:t>
            </a:r>
          </a:p>
          <a:p>
            <a:pPr marL="0" indent="0">
              <a:buNone/>
            </a:pPr>
            <a:r>
              <a:rPr lang="hr-HR" sz="1900" i="1" dirty="0"/>
              <a:t>ne slagati se </a:t>
            </a:r>
            <a:endParaRPr lang="hr-HR" sz="1600" i="1" dirty="0"/>
          </a:p>
          <a:p>
            <a:pPr marL="0" indent="0">
              <a:buNone/>
            </a:pPr>
            <a:endParaRPr lang="hr-HR" sz="1600" i="1" dirty="0"/>
          </a:p>
        </p:txBody>
      </p:sp>
      <p:sp>
        <p:nvSpPr>
          <p:cNvPr id="27" name="Rezervirano mjesto sadržaja 2">
            <a:extLst>
              <a:ext uri="{FF2B5EF4-FFF2-40B4-BE49-F238E27FC236}">
                <a16:creationId xmlns:a16="http://schemas.microsoft.com/office/drawing/2014/main" xmlns="" id="{F58D0F7B-64E7-4310-8352-4092F1C232BD}"/>
              </a:ext>
            </a:extLst>
          </p:cNvPr>
          <p:cNvSpPr txBox="1">
            <a:spLocks/>
          </p:cNvSpPr>
          <p:nvPr/>
        </p:nvSpPr>
        <p:spPr>
          <a:xfrm>
            <a:off x="0" y="984738"/>
            <a:ext cx="4839054" cy="5161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/>
              <a:t>Do </a:t>
            </a:r>
            <a:r>
              <a:rPr lang="hr-HR" sz="2000" b="1" dirty="0" err="1"/>
              <a:t>you</a:t>
            </a:r>
            <a:r>
              <a:rPr lang="hr-HR" sz="2000" b="1" dirty="0"/>
              <a:t> </a:t>
            </a:r>
            <a:r>
              <a:rPr lang="hr-HR" sz="2000" b="1" dirty="0" err="1"/>
              <a:t>know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meaning</a:t>
            </a:r>
            <a:r>
              <a:rPr lang="hr-HR" sz="2000" b="1" dirty="0"/>
              <a:t> </a:t>
            </a:r>
            <a:r>
              <a:rPr lang="hr-HR" sz="2000" b="1" dirty="0" err="1"/>
              <a:t>of</a:t>
            </a:r>
            <a:r>
              <a:rPr lang="hr-HR" sz="2000" b="1" dirty="0"/>
              <a:t> </a:t>
            </a:r>
            <a:r>
              <a:rPr lang="hr-HR" sz="2000" b="1" dirty="0" err="1"/>
              <a:t>these</a:t>
            </a:r>
            <a:r>
              <a:rPr lang="hr-HR" sz="2000" b="1" dirty="0"/>
              <a:t> </a:t>
            </a:r>
            <a:r>
              <a:rPr lang="hr-HR" sz="2000" b="1" dirty="0" err="1"/>
              <a:t>expressions</a:t>
            </a:r>
            <a:r>
              <a:rPr lang="hr-HR" sz="2000" b="1" dirty="0"/>
              <a:t>? </a:t>
            </a: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1E44272B-FD29-468B-BDAF-9E2617D04B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4843762" cy="6857999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3E9A7EDC-7833-4392-932A-B57D4D58E5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89046" y="988737"/>
            <a:ext cx="6506691" cy="180629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xmlns="" id="{73EB294C-3FBC-41F9-9869-BCAEE40BCEE1}"/>
              </a:ext>
            </a:extLst>
          </p:cNvPr>
          <p:cNvSpPr txBox="1">
            <a:spLocks/>
          </p:cNvSpPr>
          <p:nvPr/>
        </p:nvSpPr>
        <p:spPr>
          <a:xfrm>
            <a:off x="6947647" y="251008"/>
            <a:ext cx="5244352" cy="7301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Many times, people disagree on certain topics. Then, they like to</a:t>
            </a:r>
            <a:r>
              <a:rPr lang="hr-HR" sz="2000" b="1" dirty="0"/>
              <a:t> </a:t>
            </a:r>
            <a:r>
              <a:rPr lang="en-US" sz="2000" b="1" dirty="0"/>
              <a:t>debate – exchange arguments trying to prove that they are right.</a:t>
            </a:r>
            <a:r>
              <a:rPr lang="hr-HR" sz="2000" b="1" dirty="0"/>
              <a:t> 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Have you ever been in a debate? </a:t>
            </a:r>
            <a:r>
              <a:rPr lang="hr-HR" sz="2000" b="1" dirty="0" smtClean="0"/>
              <a:t>W</a:t>
            </a:r>
            <a:r>
              <a:rPr lang="en-US" sz="2000" b="1" dirty="0" err="1" smtClean="0"/>
              <a:t>hich</a:t>
            </a:r>
            <a:r>
              <a:rPr lang="en-US" sz="2000" b="1" dirty="0" smtClean="0"/>
              <a:t> </a:t>
            </a:r>
            <a:r>
              <a:rPr lang="en-US" sz="2000" b="1" dirty="0"/>
              <a:t>topic?</a:t>
            </a:r>
            <a:r>
              <a:rPr lang="hr-HR" sz="2000" b="1" dirty="0"/>
              <a:t> 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How do people feel during debates?</a:t>
            </a:r>
            <a:r>
              <a:rPr lang="hr-HR" sz="2000" i="1" dirty="0"/>
              <a:t> </a:t>
            </a:r>
            <a:endParaRPr lang="en-US" sz="2000" i="1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2740A907-6D26-4279-A0DF-67D87196A1E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1971" y="3382487"/>
            <a:ext cx="5820977" cy="214143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xmlns="" id="{151F8943-D4C6-4604-9F8F-719E0A6B7C7B}"/>
              </a:ext>
            </a:extLst>
          </p:cNvPr>
          <p:cNvSpPr txBox="1">
            <a:spLocks/>
          </p:cNvSpPr>
          <p:nvPr/>
        </p:nvSpPr>
        <p:spPr>
          <a:xfrm>
            <a:off x="7047972" y="2329419"/>
            <a:ext cx="5144028" cy="7436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>
                <a:solidFill>
                  <a:srgbClr val="FF0000"/>
                </a:solidFill>
              </a:rPr>
              <a:t>DEBATE </a:t>
            </a:r>
            <a:r>
              <a:rPr lang="hr-HR" sz="2000" b="1" dirty="0" smtClean="0">
                <a:solidFill>
                  <a:srgbClr val="FF0000"/>
                </a:solidFill>
              </a:rPr>
              <a:t>RULES</a:t>
            </a:r>
            <a:endParaRPr lang="en-US" sz="20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b="1" dirty="0"/>
              <a:t>1 Present arguments to support your opinion.</a:t>
            </a:r>
            <a:r>
              <a:rPr lang="hr-HR" sz="2000" b="1" dirty="0"/>
              <a:t> 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2 Do not make personal remarks about your opponents.</a:t>
            </a:r>
            <a:r>
              <a:rPr lang="hr-HR" sz="2000" b="1" dirty="0"/>
              <a:t> 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3 Stay calm.</a:t>
            </a:r>
            <a:r>
              <a:rPr lang="hr-HR" sz="2000" b="1" dirty="0"/>
              <a:t> 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4 Be polite.</a:t>
            </a:r>
            <a:r>
              <a:rPr lang="hr-HR" sz="2000" b="1" dirty="0"/>
              <a:t> 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5 Don’t interrupt people.</a:t>
            </a:r>
            <a:r>
              <a:rPr lang="hr-HR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00756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build="p"/>
      <p:bldP spid="27" grpId="0" build="p"/>
      <p:bldP spid="12" grpId="0" build="p"/>
      <p:bldP spid="1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922" y="14656"/>
            <a:ext cx="4812649" cy="6810352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xmlns="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4875585" y="952283"/>
            <a:ext cx="7316415" cy="729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Listen to Fiona and Caleb discussing vegan diet.</a:t>
            </a:r>
            <a:r>
              <a:rPr lang="hr-HR" sz="2000" b="1" dirty="0"/>
              <a:t> </a:t>
            </a:r>
            <a:r>
              <a:rPr lang="en-US" sz="2000" b="1" dirty="0"/>
              <a:t>Is this an example of a good debate? Why (not)?</a:t>
            </a:r>
            <a:r>
              <a:rPr lang="hr-HR" sz="2000" i="1" dirty="0"/>
              <a:t/>
            </a:r>
            <a:br>
              <a:rPr lang="hr-HR" sz="2000" i="1" dirty="0"/>
            </a:br>
            <a:r>
              <a:rPr lang="hr-HR" sz="2000" i="1" dirty="0"/>
              <a:t/>
            </a:r>
            <a:br>
              <a:rPr lang="hr-HR" sz="2000" i="1" dirty="0"/>
            </a:br>
            <a:r>
              <a:rPr lang="hr-HR" sz="2000" i="1" dirty="0"/>
              <a:t>		</a:t>
            </a:r>
            <a:r>
              <a:rPr lang="hr-HR" sz="2000" i="1" dirty="0">
                <a:hlinkClick r:id="rId5"/>
              </a:rPr>
              <a:t>https://www.e-sfera.hr/dodatni-digitalni-			</a:t>
            </a:r>
            <a:r>
              <a:rPr lang="hr-HR" sz="2000" i="1" dirty="0" err="1">
                <a:hlinkClick r:id="rId5"/>
              </a:rPr>
              <a:t>sadrzaji</a:t>
            </a:r>
            <a:r>
              <a:rPr lang="hr-HR" sz="2000" i="1" dirty="0">
                <a:hlinkClick r:id="rId5"/>
              </a:rPr>
              <a:t>/45c78625-3f81-490e-b37c-11170cc2ed0a/assets/audio/18_unit_5__lesson_5__exercise_1.mp3</a:t>
            </a: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B69E1C10-ACFD-49C4-B019-6B92ED78F8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68100" y="2202145"/>
            <a:ext cx="6374442" cy="823816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19_In_our_time_SB_p_84_ex_01">
            <a:hlinkClick r:id="" action="ppaction://media"/>
            <a:extLst>
              <a:ext uri="{FF2B5EF4-FFF2-40B4-BE49-F238E27FC236}">
                <a16:creationId xmlns:a16="http://schemas.microsoft.com/office/drawing/2014/main" xmlns="" id="{A90FC4C1-1644-437F-B1AE-E96C616377D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1436537" y="2126690"/>
            <a:ext cx="487363" cy="487363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3A82910E-6F1D-496B-96FE-A387D57C53F1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8100" y="3460446"/>
            <a:ext cx="6374442" cy="170840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xmlns="" id="{BABD408D-F914-47C4-B890-E38F53EB28BE}"/>
              </a:ext>
            </a:extLst>
          </p:cNvPr>
          <p:cNvSpPr txBox="1">
            <a:spLocks/>
          </p:cNvSpPr>
          <p:nvPr/>
        </p:nvSpPr>
        <p:spPr>
          <a:xfrm>
            <a:off x="6786282" y="3304704"/>
            <a:ext cx="5405718" cy="729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Listen to Duncan and Juliette discussing it.</a:t>
            </a:r>
            <a:r>
              <a:rPr lang="hr-HR" sz="2000" b="1" dirty="0"/>
              <a:t> </a:t>
            </a:r>
            <a:r>
              <a:rPr lang="en-US" sz="2000" b="1" dirty="0"/>
              <a:t>Is this true or false?</a:t>
            </a:r>
            <a:r>
              <a:rPr lang="hr-HR" sz="2000" i="1" dirty="0"/>
              <a:t> </a:t>
            </a:r>
            <a:br>
              <a:rPr lang="hr-HR" sz="2000" i="1" dirty="0"/>
            </a:br>
            <a:r>
              <a:rPr lang="hr-HR" sz="2000" i="1" dirty="0">
                <a:hlinkClick r:id="rId10"/>
              </a:rPr>
              <a:t>https://www.e-sfera.hr/dodatni-digitalni-sadrzaji/45c78625-3f81-490e-b37c-11170cc2ed0a/assets/audio/19_unit_5__lesson_5__exercise_2.mp3</a:t>
            </a: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</p:txBody>
      </p:sp>
      <p:pic>
        <p:nvPicPr>
          <p:cNvPr id="9" name="20_In_our_time_SB_p_84_ex_02">
            <a:hlinkClick r:id="" action="ppaction://media"/>
            <a:extLst>
              <a:ext uri="{FF2B5EF4-FFF2-40B4-BE49-F238E27FC236}">
                <a16:creationId xmlns:a16="http://schemas.microsoft.com/office/drawing/2014/main" xmlns="" id="{FE14D4B8-BA2A-4CE3-81C4-4FC864F123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1434449" y="4177995"/>
            <a:ext cx="487363" cy="487363"/>
          </a:xfrm>
          <a:prstGeom prst="rect">
            <a:avLst/>
          </a:prstGeom>
        </p:spPr>
      </p:pic>
      <p:sp>
        <p:nvSpPr>
          <p:cNvPr id="20" name="Rezervirano mjesto sadržaja 2">
            <a:extLst>
              <a:ext uri="{FF2B5EF4-FFF2-40B4-BE49-F238E27FC236}">
                <a16:creationId xmlns:a16="http://schemas.microsoft.com/office/drawing/2014/main" xmlns="" id="{6FDD35EC-1401-41E9-A574-3FCDCE2EC6B6}"/>
              </a:ext>
            </a:extLst>
          </p:cNvPr>
          <p:cNvSpPr txBox="1">
            <a:spLocks/>
          </p:cNvSpPr>
          <p:nvPr/>
        </p:nvSpPr>
        <p:spPr>
          <a:xfrm>
            <a:off x="2986009" y="4209401"/>
            <a:ext cx="7881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xmlns="" id="{C7754187-5F26-4065-B9D7-77C366F01684}"/>
              </a:ext>
            </a:extLst>
          </p:cNvPr>
          <p:cNvSpPr txBox="1">
            <a:spLocks/>
          </p:cNvSpPr>
          <p:nvPr/>
        </p:nvSpPr>
        <p:spPr>
          <a:xfrm>
            <a:off x="5245115" y="4468024"/>
            <a:ext cx="7881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22" name="Rezervirano mjesto sadržaja 2">
            <a:extLst>
              <a:ext uri="{FF2B5EF4-FFF2-40B4-BE49-F238E27FC236}">
                <a16:creationId xmlns:a16="http://schemas.microsoft.com/office/drawing/2014/main" xmlns="" id="{03E136B7-D902-4994-A913-B7AC7688B096}"/>
              </a:ext>
            </a:extLst>
          </p:cNvPr>
          <p:cNvSpPr txBox="1">
            <a:spLocks/>
          </p:cNvSpPr>
          <p:nvPr/>
        </p:nvSpPr>
        <p:spPr>
          <a:xfrm>
            <a:off x="2471818" y="4725543"/>
            <a:ext cx="7881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>
                <a:solidFill>
                  <a:srgbClr val="FF0000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xmlns="" val="3223169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54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5032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 uiExpand="1" build="p"/>
      <p:bldP spid="19" grpId="0" uiExpand="1" build="p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922" y="14656"/>
            <a:ext cx="4812649" cy="6810352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3A82910E-6F1D-496B-96FE-A387D57C53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31935" y="752846"/>
            <a:ext cx="5640583" cy="750647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xmlns="" id="{BABD408D-F914-47C4-B890-E38F53EB28BE}"/>
              </a:ext>
            </a:extLst>
          </p:cNvPr>
          <p:cNvSpPr txBox="1">
            <a:spLocks/>
          </p:cNvSpPr>
          <p:nvPr/>
        </p:nvSpPr>
        <p:spPr>
          <a:xfrm>
            <a:off x="4822571" y="752846"/>
            <a:ext cx="7369429" cy="9845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/>
              <a:t>		</a:t>
            </a:r>
            <a:r>
              <a:rPr lang="en-US" sz="2000" b="1" dirty="0"/>
              <a:t>Listen </a:t>
            </a:r>
            <a:r>
              <a:rPr lang="hr-HR" sz="2000" b="1" dirty="0" err="1"/>
              <a:t>again</a:t>
            </a:r>
            <a:r>
              <a:rPr lang="hr-HR" sz="2000" b="1" dirty="0"/>
              <a:t> </a:t>
            </a:r>
            <a:r>
              <a:rPr lang="hr-HR" sz="2000" b="1" dirty="0" err="1"/>
              <a:t>and</a:t>
            </a:r>
            <a:r>
              <a:rPr lang="hr-HR" sz="2000" b="1" dirty="0"/>
              <a:t> </a:t>
            </a:r>
            <a:r>
              <a:rPr lang="hr-HR" sz="2000" b="1" dirty="0" err="1"/>
              <a:t>say</a:t>
            </a:r>
            <a:r>
              <a:rPr lang="hr-HR" sz="2000" b="1" dirty="0"/>
              <a:t> at </a:t>
            </a:r>
            <a:r>
              <a:rPr lang="hr-HR" sz="2000" b="1" dirty="0" err="1"/>
              <a:t>least</a:t>
            </a:r>
            <a:r>
              <a:rPr lang="hr-HR" sz="2000" b="1" dirty="0"/>
              <a:t> one argument for </a:t>
            </a:r>
            <a:r>
              <a:rPr lang="hr-HR" sz="2000" b="1" dirty="0" err="1"/>
              <a:t>and</a:t>
            </a:r>
            <a:r>
              <a:rPr lang="hr-HR" sz="2000" b="1" dirty="0"/>
              <a:t> 		</a:t>
            </a:r>
            <a:r>
              <a:rPr lang="hr-HR" sz="2000" b="1" dirty="0" err="1"/>
              <a:t>against</a:t>
            </a:r>
            <a:r>
              <a:rPr lang="hr-HR" sz="2000" b="1" dirty="0"/>
              <a:t> a </a:t>
            </a:r>
            <a:r>
              <a:rPr lang="hr-HR" sz="2000" b="1" dirty="0" err="1"/>
              <a:t>vegan</a:t>
            </a:r>
            <a:r>
              <a:rPr lang="hr-HR" sz="2000" b="1" dirty="0"/>
              <a:t> </a:t>
            </a:r>
            <a:r>
              <a:rPr lang="hr-HR" sz="2000" b="1" dirty="0" err="1"/>
              <a:t>diet</a:t>
            </a:r>
            <a:r>
              <a:rPr lang="hr-HR" sz="2000" b="1" dirty="0"/>
              <a:t>. </a:t>
            </a:r>
            <a:endParaRPr lang="hr-HR" sz="2000" b="1" dirty="0" smtClean="0"/>
          </a:p>
          <a:p>
            <a:pPr marL="0" indent="0">
              <a:buNone/>
            </a:pPr>
            <a:r>
              <a:rPr lang="hr-HR" sz="2000" i="1" dirty="0"/>
              <a:t/>
            </a:r>
            <a:br>
              <a:rPr lang="hr-HR" sz="2000" i="1" dirty="0"/>
            </a:br>
            <a:r>
              <a:rPr lang="hr-HR" sz="2000" b="1" i="1" dirty="0" smtClean="0"/>
              <a:t>USEFUL </a:t>
            </a:r>
            <a:r>
              <a:rPr lang="hr-HR" sz="2000" b="1" i="1" dirty="0"/>
              <a:t>EXPRESSIONS </a:t>
            </a:r>
            <a:r>
              <a:rPr lang="hr-HR" sz="2000" i="1" dirty="0"/>
              <a:t/>
            </a:r>
            <a:br>
              <a:rPr lang="hr-HR" sz="2000" i="1" dirty="0"/>
            </a:br>
            <a:r>
              <a:rPr lang="hr-HR" sz="2000" i="1" dirty="0">
                <a:hlinkClick r:id="rId5"/>
              </a:rPr>
              <a:t>https://www.e-sfera.hr/dodatni-digitalni-sadrzaji/45c78625-3f81-490e-b37c-11170cc2ed0a/assets/audio/19_unit_5__lesson_5__exercise_2.mp3</a:t>
            </a: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</p:txBody>
      </p:sp>
      <p:pic>
        <p:nvPicPr>
          <p:cNvPr id="9" name="20_In_our_time_SB_p_84_ex_02">
            <a:hlinkClick r:id="" action="ppaction://media"/>
            <a:extLst>
              <a:ext uri="{FF2B5EF4-FFF2-40B4-BE49-F238E27FC236}">
                <a16:creationId xmlns:a16="http://schemas.microsoft.com/office/drawing/2014/main" xmlns="" id="{FE14D4B8-BA2A-4CE3-81C4-4FC864F1234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1694715" y="1259811"/>
            <a:ext cx="487363" cy="48736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C7187288-4FC2-448B-9C85-22F6010CE8B5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4221" y="3113344"/>
            <a:ext cx="3840932" cy="3490981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63891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5032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922" y="14656"/>
            <a:ext cx="4812649" cy="6810352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xmlns="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4875585" y="591670"/>
            <a:ext cx="7316415" cy="7008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Listen to Bianca and Jude talking about online</a:t>
            </a:r>
            <a:r>
              <a:rPr lang="hr-HR" sz="2000" b="1" dirty="0"/>
              <a:t> </a:t>
            </a:r>
            <a:r>
              <a:rPr lang="en-US" sz="2000" b="1" dirty="0"/>
              <a:t>learning. Who likes it?</a:t>
            </a:r>
            <a:r>
              <a:rPr lang="hr-HR" sz="2000" i="1" dirty="0"/>
              <a:t> </a:t>
            </a:r>
            <a:br>
              <a:rPr lang="hr-HR" sz="2000" i="1" dirty="0"/>
            </a:br>
            <a:r>
              <a:rPr lang="hr-HR" sz="2000" i="1" dirty="0"/>
              <a:t>		</a:t>
            </a:r>
            <a:r>
              <a:rPr lang="hr-HR" sz="2000" i="1" dirty="0">
                <a:hlinkClick r:id="rId4"/>
              </a:rPr>
              <a:t>https://www.e-sfera.hr/dodatni-digitalni-s			</a:t>
            </a:r>
            <a:r>
              <a:rPr lang="hr-HR" sz="2000" i="1" dirty="0" err="1">
                <a:hlinkClick r:id="rId4"/>
              </a:rPr>
              <a:t>adrzaji</a:t>
            </a:r>
            <a:r>
              <a:rPr lang="hr-HR" sz="2000" i="1" dirty="0">
                <a:hlinkClick r:id="rId4"/>
              </a:rPr>
              <a:t>/45c78625-3f81-490e-b37c-11170cc2ed0a/</a:t>
            </a:r>
            <a:r>
              <a:rPr lang="hr-HR" sz="2000" i="1" dirty="0" err="1">
                <a:hlinkClick r:id="rId4"/>
              </a:rPr>
              <a:t>assets</a:t>
            </a:r>
            <a:r>
              <a:rPr lang="hr-HR" sz="2000" i="1" dirty="0">
                <a:hlinkClick r:id="rId4"/>
              </a:rPr>
              <a:t>/audio/20_unit_5__lesson_5__exercise_4-6.mp3</a:t>
            </a: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B69E1C10-ACFD-49C4-B019-6B92ED78F8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68100" y="1529789"/>
            <a:ext cx="6374442" cy="823816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3A82910E-6F1D-496B-96FE-A387D57C53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119718" y="2632347"/>
            <a:ext cx="3504895" cy="336225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xmlns="" id="{BABD408D-F914-47C4-B890-E38F53EB28BE}"/>
              </a:ext>
            </a:extLst>
          </p:cNvPr>
          <p:cNvSpPr txBox="1">
            <a:spLocks/>
          </p:cNvSpPr>
          <p:nvPr/>
        </p:nvSpPr>
        <p:spPr>
          <a:xfrm>
            <a:off x="6786282" y="3304704"/>
            <a:ext cx="5405718" cy="729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Listen again and sort</a:t>
            </a:r>
            <a:r>
              <a:rPr lang="hr-HR" sz="2000" b="1" dirty="0"/>
              <a:t> </a:t>
            </a:r>
            <a:r>
              <a:rPr lang="en-US" sz="2000" b="1" dirty="0"/>
              <a:t>their arguments. Write B</a:t>
            </a:r>
            <a:r>
              <a:rPr lang="hr-HR" sz="2000" b="1" dirty="0"/>
              <a:t> </a:t>
            </a:r>
            <a:r>
              <a:rPr lang="en-US" sz="2000" b="1" dirty="0"/>
              <a:t>for Bianca and J for Jude</a:t>
            </a:r>
            <a:r>
              <a:rPr lang="hr-HR" sz="2000" b="1" dirty="0" smtClean="0"/>
              <a:t>.</a:t>
            </a:r>
            <a:r>
              <a:rPr lang="hr-HR" sz="2000" i="1" dirty="0"/>
              <a:t/>
            </a:r>
            <a:br>
              <a:rPr lang="hr-HR" sz="2000" i="1" dirty="0"/>
            </a:br>
            <a:r>
              <a:rPr lang="hr-HR" sz="2000" i="1" dirty="0">
                <a:hlinkClick r:id="rId4"/>
              </a:rPr>
              <a:t>https://www.e-sfera.hr/dodatni-digitalni-sadrzaji/45c78625-3f81-490e-b37c-11170cc2ed0a/assets/audio/20_unit_5__lesson_5__exercise_4-6.mp3</a:t>
            </a: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</p:txBody>
      </p:sp>
      <p:pic>
        <p:nvPicPr>
          <p:cNvPr id="3" name="21_In_our_time_SB_p_84_ex_04">
            <a:hlinkClick r:id="" action="ppaction://media"/>
            <a:extLst>
              <a:ext uri="{FF2B5EF4-FFF2-40B4-BE49-F238E27FC236}">
                <a16:creationId xmlns:a16="http://schemas.microsoft.com/office/drawing/2014/main" xmlns="" id="{537162AE-9E10-4EF6-B246-B0AA66F6F1E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1364819" y="1218774"/>
            <a:ext cx="487363" cy="487363"/>
          </a:xfrm>
          <a:prstGeom prst="rect">
            <a:avLst/>
          </a:prstGeom>
        </p:spPr>
      </p:pic>
      <p:pic>
        <p:nvPicPr>
          <p:cNvPr id="7" name="21_In_our_time_SB_p_84_ex_04">
            <a:hlinkClick r:id="" action="ppaction://media"/>
            <a:extLst>
              <a:ext uri="{FF2B5EF4-FFF2-40B4-BE49-F238E27FC236}">
                <a16:creationId xmlns:a16="http://schemas.microsoft.com/office/drawing/2014/main" xmlns="" id="{2CA59BBB-C3E9-4DAB-B6D0-E33E29D4DE8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1364818" y="3918361"/>
            <a:ext cx="487363" cy="487363"/>
          </a:xfrm>
          <a:prstGeom prst="rect">
            <a:avLst/>
          </a:prstGeom>
        </p:spPr>
      </p:pic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xmlns="" id="{B92FBEE2-132A-44EC-90A9-1EF15864C900}"/>
              </a:ext>
            </a:extLst>
          </p:cNvPr>
          <p:cNvSpPr txBox="1">
            <a:spLocks/>
          </p:cNvSpPr>
          <p:nvPr/>
        </p:nvSpPr>
        <p:spPr>
          <a:xfrm>
            <a:off x="5307871" y="3660841"/>
            <a:ext cx="7881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xmlns="" id="{3D5B343D-C9BF-45B7-B536-7FF229173171}"/>
              </a:ext>
            </a:extLst>
          </p:cNvPr>
          <p:cNvSpPr txBox="1">
            <a:spLocks/>
          </p:cNvSpPr>
          <p:nvPr/>
        </p:nvSpPr>
        <p:spPr>
          <a:xfrm>
            <a:off x="4727000" y="4175880"/>
            <a:ext cx="7881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xmlns="" id="{32FB220B-6AC6-41A6-9B92-BE1179AEC3C3}"/>
              </a:ext>
            </a:extLst>
          </p:cNvPr>
          <p:cNvSpPr txBox="1">
            <a:spLocks/>
          </p:cNvSpPr>
          <p:nvPr/>
        </p:nvSpPr>
        <p:spPr>
          <a:xfrm>
            <a:off x="3512982" y="4719348"/>
            <a:ext cx="7881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xmlns="" id="{56C4B64D-B8C2-4554-877E-E46F6F2C573B}"/>
              </a:ext>
            </a:extLst>
          </p:cNvPr>
          <p:cNvSpPr txBox="1">
            <a:spLocks/>
          </p:cNvSpPr>
          <p:nvPr/>
        </p:nvSpPr>
        <p:spPr>
          <a:xfrm>
            <a:off x="4590175" y="4976867"/>
            <a:ext cx="7881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xmlns="" id="{77056414-E4CC-4423-ADF4-41813C01BEDF}"/>
              </a:ext>
            </a:extLst>
          </p:cNvPr>
          <p:cNvSpPr txBox="1">
            <a:spLocks/>
          </p:cNvSpPr>
          <p:nvPr/>
        </p:nvSpPr>
        <p:spPr>
          <a:xfrm>
            <a:off x="4889954" y="5502508"/>
            <a:ext cx="7881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>
                <a:solidFill>
                  <a:srgbClr val="FF0000"/>
                </a:solidFill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xmlns="" val="247842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07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807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uiExpand="1" build="p"/>
      <p:bldP spid="19" grpId="0" uiExpand="1" build="p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6797" y="6065"/>
            <a:ext cx="4823949" cy="6845868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xmlns="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7969624" y="621322"/>
            <a:ext cx="4222376" cy="6526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Read and fill in the gaps. Then listen and check.</a:t>
            </a:r>
            <a:r>
              <a:rPr lang="hr-HR" sz="2000" b="1" dirty="0"/>
              <a:t> </a:t>
            </a:r>
            <a:r>
              <a:rPr lang="hr-HR" sz="2000" i="1" dirty="0"/>
              <a:t/>
            </a:r>
            <a:br>
              <a:rPr lang="hr-HR" sz="2000" i="1" dirty="0"/>
            </a:br>
            <a:r>
              <a:rPr lang="hr-HR" sz="2000" i="1" dirty="0">
                <a:hlinkClick r:id="rId4"/>
              </a:rPr>
              <a:t>https://www.e-sfera.hr/dodatni-digitalni-sadrzaji/45c78625-3f81-490e-b37c-11170cc2ed0a/assets/audio/20_unit_5__lesson_5__exercise_4-6.mp3</a:t>
            </a: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xmlns="" id="{BD27CF50-1D5A-4213-9C4D-0ED4E94F5CE1}"/>
              </a:ext>
            </a:extLst>
          </p:cNvPr>
          <p:cNvSpPr txBox="1">
            <a:spLocks/>
          </p:cNvSpPr>
          <p:nvPr/>
        </p:nvSpPr>
        <p:spPr>
          <a:xfrm>
            <a:off x="4823738" y="-1"/>
            <a:ext cx="6926432" cy="797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/>
              <a:t>On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next</a:t>
            </a:r>
            <a:r>
              <a:rPr lang="hr-HR" sz="2000" b="1" dirty="0"/>
              <a:t> </a:t>
            </a:r>
            <a:r>
              <a:rPr lang="hr-HR" sz="2000" b="1" dirty="0" err="1"/>
              <a:t>page</a:t>
            </a:r>
            <a:r>
              <a:rPr lang="hr-HR" sz="2000" b="1" dirty="0"/>
              <a:t>, </a:t>
            </a:r>
            <a:r>
              <a:rPr lang="hr-HR" sz="2000" b="1" dirty="0" err="1"/>
              <a:t>page</a:t>
            </a:r>
            <a:r>
              <a:rPr lang="hr-HR" sz="2000" b="1" dirty="0"/>
              <a:t> 85.</a:t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xmlns="" id="{6FFE24D0-388A-4689-99F2-3E56360F9F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574737" y="11729"/>
            <a:ext cx="6235919" cy="6845867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21_In_our_time_SB_p_84_ex_04">
            <a:hlinkClick r:id="" action="ppaction://media"/>
            <a:extLst>
              <a:ext uri="{FF2B5EF4-FFF2-40B4-BE49-F238E27FC236}">
                <a16:creationId xmlns:a16="http://schemas.microsoft.com/office/drawing/2014/main" xmlns="" id="{C01854D9-8815-4F20-BA76-379F9F47CF1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1506488" y="3185317"/>
            <a:ext cx="487363" cy="487363"/>
          </a:xfrm>
          <a:prstGeom prst="rect">
            <a:avLst/>
          </a:prstGeom>
        </p:spPr>
      </p:pic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xmlns="" id="{42D5A395-E34C-4350-9943-CE43223DD31C}"/>
              </a:ext>
            </a:extLst>
          </p:cNvPr>
          <p:cNvSpPr txBox="1">
            <a:spLocks/>
          </p:cNvSpPr>
          <p:nvPr/>
        </p:nvSpPr>
        <p:spPr>
          <a:xfrm>
            <a:off x="3039035" y="1383805"/>
            <a:ext cx="144331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better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20" name="Rezervirano mjesto sadržaja 2">
            <a:extLst>
              <a:ext uri="{FF2B5EF4-FFF2-40B4-BE49-F238E27FC236}">
                <a16:creationId xmlns:a16="http://schemas.microsoft.com/office/drawing/2014/main" xmlns="" id="{781FDF0E-73A1-4F8D-A57D-153689B821EB}"/>
              </a:ext>
            </a:extLst>
          </p:cNvPr>
          <p:cNvSpPr txBox="1">
            <a:spLocks/>
          </p:cNvSpPr>
          <p:nvPr/>
        </p:nvSpPr>
        <p:spPr>
          <a:xfrm>
            <a:off x="3137648" y="2845052"/>
            <a:ext cx="144331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benefits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xmlns="" id="{B1546332-D2FD-498D-B5A3-67D45709ECB6}"/>
              </a:ext>
            </a:extLst>
          </p:cNvPr>
          <p:cNvSpPr txBox="1">
            <a:spLocks/>
          </p:cNvSpPr>
          <p:nvPr/>
        </p:nvSpPr>
        <p:spPr>
          <a:xfrm>
            <a:off x="1700246" y="4297334"/>
            <a:ext cx="144331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pace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22" name="Rezervirano mjesto sadržaja 2">
            <a:extLst>
              <a:ext uri="{FF2B5EF4-FFF2-40B4-BE49-F238E27FC236}">
                <a16:creationId xmlns:a16="http://schemas.microsoft.com/office/drawing/2014/main" xmlns="" id="{62C2FA60-5E75-40C9-833E-F56D3897F83D}"/>
              </a:ext>
            </a:extLst>
          </p:cNvPr>
          <p:cNvSpPr txBox="1">
            <a:spLocks/>
          </p:cNvSpPr>
          <p:nvPr/>
        </p:nvSpPr>
        <p:spPr>
          <a:xfrm>
            <a:off x="2501153" y="4776513"/>
            <a:ext cx="144331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organised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23" name="Rezervirano mjesto sadržaja 2">
            <a:extLst>
              <a:ext uri="{FF2B5EF4-FFF2-40B4-BE49-F238E27FC236}">
                <a16:creationId xmlns:a16="http://schemas.microsoft.com/office/drawing/2014/main" xmlns="" id="{5F8DE0D7-DD1D-4480-88FD-E617886A9796}"/>
              </a:ext>
            </a:extLst>
          </p:cNvPr>
          <p:cNvSpPr txBox="1">
            <a:spLocks/>
          </p:cNvSpPr>
          <p:nvPr/>
        </p:nvSpPr>
        <p:spPr>
          <a:xfrm>
            <a:off x="1440262" y="6468384"/>
            <a:ext cx="1894603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independent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24" name="Rezervirano mjesto sadržaja 2">
            <a:extLst>
              <a:ext uri="{FF2B5EF4-FFF2-40B4-BE49-F238E27FC236}">
                <a16:creationId xmlns:a16="http://schemas.microsoft.com/office/drawing/2014/main" xmlns="" id="{C28883AD-74FD-4050-8A6D-3B2D17AB0961}"/>
              </a:ext>
            </a:extLst>
          </p:cNvPr>
          <p:cNvSpPr txBox="1">
            <a:spLocks/>
          </p:cNvSpPr>
          <p:nvPr/>
        </p:nvSpPr>
        <p:spPr>
          <a:xfrm>
            <a:off x="4778913" y="2845051"/>
            <a:ext cx="144331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breaks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25" name="Rezervirano mjesto sadržaja 2">
            <a:extLst>
              <a:ext uri="{FF2B5EF4-FFF2-40B4-BE49-F238E27FC236}">
                <a16:creationId xmlns:a16="http://schemas.microsoft.com/office/drawing/2014/main" xmlns="" id="{29B12519-A56D-4B69-8FD7-1970C23815FB}"/>
              </a:ext>
            </a:extLst>
          </p:cNvPr>
          <p:cNvSpPr txBox="1">
            <a:spLocks/>
          </p:cNvSpPr>
          <p:nvPr/>
        </p:nvSpPr>
        <p:spPr>
          <a:xfrm>
            <a:off x="6272441" y="4776512"/>
            <a:ext cx="144331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bullies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26" name="Rezervirano mjesto sadržaja 2">
            <a:extLst>
              <a:ext uri="{FF2B5EF4-FFF2-40B4-BE49-F238E27FC236}">
                <a16:creationId xmlns:a16="http://schemas.microsoft.com/office/drawing/2014/main" xmlns="" id="{E71AF56F-ACBF-41F0-A989-A4C1FE49C047}"/>
              </a:ext>
            </a:extLst>
          </p:cNvPr>
          <p:cNvSpPr txBox="1">
            <a:spLocks/>
          </p:cNvSpPr>
          <p:nvPr/>
        </p:nvSpPr>
        <p:spPr>
          <a:xfrm>
            <a:off x="6007684" y="5989205"/>
            <a:ext cx="144331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disagree</a:t>
            </a:r>
            <a:endParaRPr lang="hr-HR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0614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07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uiExpand="1" build="p"/>
      <p:bldP spid="7" grpId="0" build="p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6797" y="6065"/>
            <a:ext cx="4823949" cy="6845868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xmlns="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4823738" y="1906944"/>
            <a:ext cx="7351254" cy="139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err="1"/>
              <a:t>Look</a:t>
            </a:r>
            <a:r>
              <a:rPr lang="hr-HR" sz="2000" b="1" dirty="0"/>
              <a:t> at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expressions</a:t>
            </a:r>
            <a:r>
              <a:rPr lang="hr-HR" sz="2000" b="1" dirty="0"/>
              <a:t> </a:t>
            </a:r>
            <a:r>
              <a:rPr lang="hr-HR" sz="2000" b="1" dirty="0" err="1"/>
              <a:t>in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USEFUL EXPRESSIONS </a:t>
            </a:r>
            <a:r>
              <a:rPr lang="hr-HR" sz="2000" b="1" dirty="0" err="1"/>
              <a:t>box</a:t>
            </a:r>
            <a:r>
              <a:rPr lang="en-US" sz="2000" b="1" dirty="0"/>
              <a:t>.</a:t>
            </a:r>
            <a:r>
              <a:rPr lang="hr-HR" sz="2000" b="1" dirty="0"/>
              <a:t> </a:t>
            </a:r>
            <a:r>
              <a:rPr lang="hr-HR" sz="2000" b="1" dirty="0" err="1"/>
              <a:t>These</a:t>
            </a:r>
            <a:r>
              <a:rPr lang="hr-HR" sz="2000" b="1" dirty="0"/>
              <a:t> </a:t>
            </a:r>
            <a:r>
              <a:rPr lang="hr-HR" sz="2000" b="1" dirty="0" err="1"/>
              <a:t>expressions</a:t>
            </a:r>
            <a:r>
              <a:rPr lang="hr-HR" sz="2000" b="1" dirty="0"/>
              <a:t> </a:t>
            </a:r>
            <a:r>
              <a:rPr lang="hr-HR" sz="2000" b="1" dirty="0" err="1"/>
              <a:t>can</a:t>
            </a:r>
            <a:r>
              <a:rPr lang="hr-HR" sz="2000" b="1" dirty="0"/>
              <a:t> </a:t>
            </a:r>
            <a:r>
              <a:rPr lang="hr-HR" sz="2000" b="1" dirty="0" err="1"/>
              <a:t>be</a:t>
            </a:r>
            <a:r>
              <a:rPr lang="hr-HR" sz="2000" b="1" dirty="0"/>
              <a:t> </a:t>
            </a:r>
            <a:r>
              <a:rPr lang="hr-HR" sz="2000" b="1" dirty="0" err="1"/>
              <a:t>used</a:t>
            </a:r>
            <a:r>
              <a:rPr lang="hr-HR" sz="2000" b="1" dirty="0"/>
              <a:t> </a:t>
            </a:r>
            <a:r>
              <a:rPr lang="hr-HR" sz="2000" b="1" dirty="0" err="1"/>
              <a:t>in</a:t>
            </a:r>
            <a:r>
              <a:rPr lang="hr-HR" sz="2000" b="1" dirty="0"/>
              <a:t> </a:t>
            </a:r>
            <a:r>
              <a:rPr lang="hr-HR" sz="2000" b="1" dirty="0" err="1"/>
              <a:t>different</a:t>
            </a:r>
            <a:r>
              <a:rPr lang="hr-HR" sz="2000" b="1" dirty="0"/>
              <a:t> </a:t>
            </a:r>
            <a:r>
              <a:rPr lang="hr-HR" sz="2000" b="1" dirty="0" err="1"/>
              <a:t>debates</a:t>
            </a:r>
            <a:r>
              <a:rPr lang="hr-HR" sz="2000" b="1" dirty="0"/>
              <a:t>. </a:t>
            </a:r>
            <a:r>
              <a:rPr lang="hr-HR" sz="2000" b="1" dirty="0" err="1"/>
              <a:t>Try</a:t>
            </a:r>
            <a:r>
              <a:rPr lang="hr-HR" sz="2000" b="1" dirty="0"/>
              <a:t> to </a:t>
            </a:r>
            <a:r>
              <a:rPr lang="hr-HR" sz="2000" b="1" dirty="0" err="1"/>
              <a:t>find</a:t>
            </a:r>
            <a:r>
              <a:rPr lang="hr-HR" sz="2000" b="1" dirty="0"/>
              <a:t> </a:t>
            </a:r>
            <a:r>
              <a:rPr lang="hr-HR" sz="2000" b="1" dirty="0" err="1"/>
              <a:t>them</a:t>
            </a:r>
            <a:r>
              <a:rPr lang="hr-HR" sz="2000" b="1" dirty="0"/>
              <a:t> </a:t>
            </a:r>
            <a:r>
              <a:rPr lang="hr-HR" sz="2000" b="1" dirty="0" err="1"/>
              <a:t>in</a:t>
            </a:r>
            <a:r>
              <a:rPr lang="hr-HR" sz="2000" b="1" dirty="0"/>
              <a:t> </a:t>
            </a:r>
            <a:r>
              <a:rPr lang="hr-HR" sz="2000" b="1" dirty="0" err="1"/>
              <a:t>task</a:t>
            </a:r>
            <a:r>
              <a:rPr lang="hr-HR" sz="2000" b="1" dirty="0"/>
              <a:t> 6. </a:t>
            </a:r>
            <a:endParaRPr lang="hr-HR" sz="2000" i="1" dirty="0"/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xmlns="" id="{6FFE24D0-388A-4689-99F2-3E56360F9F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40543" y="12133"/>
            <a:ext cx="3703366" cy="6845867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0713BF8C-2A4A-48CF-BED8-1746F30C94A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40746" y="4792435"/>
            <a:ext cx="6200775" cy="71437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xmlns="" id="{513DD023-86BB-495B-A11E-D6BCA4383F63}"/>
              </a:ext>
            </a:extLst>
          </p:cNvPr>
          <p:cNvSpPr txBox="1">
            <a:spLocks/>
          </p:cNvSpPr>
          <p:nvPr/>
        </p:nvSpPr>
        <p:spPr>
          <a:xfrm>
            <a:off x="4840747" y="3800902"/>
            <a:ext cx="6200774" cy="1032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List more arguments for and against distant learning</a:t>
            </a:r>
            <a:r>
              <a:rPr lang="hr-HR" sz="2000" b="1" dirty="0"/>
              <a:t> </a:t>
            </a:r>
            <a:r>
              <a:rPr lang="en-US" sz="2000" b="1" dirty="0"/>
              <a:t>in your notebook</a:t>
            </a:r>
            <a:r>
              <a:rPr lang="hr-HR" sz="2000" b="1" dirty="0"/>
              <a:t>. </a:t>
            </a:r>
            <a:endParaRPr lang="hr-HR" sz="2000" i="1" dirty="0"/>
          </a:p>
        </p:txBody>
      </p:sp>
    </p:spTree>
    <p:extLst>
      <p:ext uri="{BB962C8B-B14F-4D97-AF65-F5344CB8AC3E}">
        <p14:creationId xmlns:p14="http://schemas.microsoft.com/office/powerpoint/2010/main" xmlns="" val="3387078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7765" y="14656"/>
            <a:ext cx="4823866" cy="6848548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3A82910E-6F1D-496B-96FE-A387D57C53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01630" y="1798703"/>
            <a:ext cx="6852357" cy="455520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xmlns="" id="{BABD408D-F914-47C4-B890-E38F53EB28BE}"/>
              </a:ext>
            </a:extLst>
          </p:cNvPr>
          <p:cNvSpPr txBox="1">
            <a:spLocks/>
          </p:cNvSpPr>
          <p:nvPr/>
        </p:nvSpPr>
        <p:spPr>
          <a:xfrm>
            <a:off x="4822571" y="504092"/>
            <a:ext cx="7369429" cy="10093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/>
              <a:t>Here are some </a:t>
            </a:r>
            <a:r>
              <a:rPr lang="hr-HR" sz="2000" b="1" dirty="0" err="1"/>
              <a:t>examples</a:t>
            </a:r>
            <a:r>
              <a:rPr lang="hr-HR" sz="2000" b="1" dirty="0"/>
              <a:t> </a:t>
            </a:r>
            <a:r>
              <a:rPr lang="hr-HR" sz="2000" b="1" dirty="0" err="1"/>
              <a:t>of</a:t>
            </a:r>
            <a:r>
              <a:rPr lang="hr-HR" sz="2000" b="1" dirty="0"/>
              <a:t> how to </a:t>
            </a:r>
            <a:r>
              <a:rPr lang="hr-HR" sz="2000" b="1" dirty="0" err="1"/>
              <a:t>be</a:t>
            </a:r>
            <a:r>
              <a:rPr lang="hr-HR" sz="2000" b="1" dirty="0"/>
              <a:t> more polite </a:t>
            </a:r>
            <a:r>
              <a:rPr lang="hr-HR" sz="2000" b="1" dirty="0" err="1"/>
              <a:t>and</a:t>
            </a:r>
            <a:r>
              <a:rPr lang="hr-HR" sz="2000" b="1" dirty="0"/>
              <a:t> how to </a:t>
            </a:r>
            <a:r>
              <a:rPr lang="hr-HR" sz="2000" b="1" dirty="0" err="1"/>
              <a:t>ask</a:t>
            </a:r>
            <a:r>
              <a:rPr lang="hr-HR" sz="2000" b="1" dirty="0"/>
              <a:t> </a:t>
            </a:r>
            <a:r>
              <a:rPr lang="hr-HR" sz="2000" b="1" dirty="0" err="1"/>
              <a:t>people</a:t>
            </a:r>
            <a:r>
              <a:rPr lang="hr-HR" sz="2000" b="1" dirty="0"/>
              <a:t> to </a:t>
            </a:r>
            <a:r>
              <a:rPr lang="hr-HR" sz="2000" b="1" dirty="0" err="1"/>
              <a:t>repeat</a:t>
            </a:r>
            <a:r>
              <a:rPr lang="hr-HR" sz="2000" b="1" dirty="0"/>
              <a:t> </a:t>
            </a:r>
            <a:r>
              <a:rPr lang="hr-HR" sz="2000" b="1" dirty="0" err="1"/>
              <a:t>something</a:t>
            </a:r>
            <a:r>
              <a:rPr lang="hr-HR" sz="2000" b="1" dirty="0"/>
              <a:t>. </a:t>
            </a:r>
            <a:endParaRPr lang="hr-HR" sz="2000" i="1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C7187288-4FC2-448B-9C85-22F6010CE8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066956" y="2330814"/>
            <a:ext cx="3712075" cy="3490981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98342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43885" y="17959"/>
            <a:ext cx="4807367" cy="6823055"/>
          </a:xfrm>
          <a:prstGeom prst="rect">
            <a:avLst/>
          </a:prstGeom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xmlns="" id="{0256D9EB-C20B-45FA-9F3D-124012366C9E}"/>
              </a:ext>
            </a:extLst>
          </p:cNvPr>
          <p:cNvSpPr txBox="1">
            <a:spLocks/>
          </p:cNvSpPr>
          <p:nvPr/>
        </p:nvSpPr>
        <p:spPr>
          <a:xfrm>
            <a:off x="4777540" y="-15501"/>
            <a:ext cx="6684803" cy="115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smtClean="0"/>
              <a:t>WORKBOOK </a:t>
            </a:r>
            <a:r>
              <a:rPr lang="hr-HR" sz="2000" b="1" dirty="0" err="1" smtClean="0"/>
              <a:t>page</a:t>
            </a:r>
            <a:r>
              <a:rPr lang="hr-HR" sz="2000" b="1" dirty="0" smtClean="0"/>
              <a:t> </a:t>
            </a:r>
            <a:r>
              <a:rPr lang="hr-HR" sz="2000" b="1" dirty="0"/>
              <a:t>76.</a:t>
            </a:r>
            <a:br>
              <a:rPr lang="hr-HR" sz="2000" b="1" dirty="0"/>
            </a:br>
            <a:r>
              <a:rPr lang="hr-HR" sz="2000" b="1" dirty="0"/>
              <a:t/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493477" y="1533821"/>
            <a:ext cx="8503955" cy="553371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xmlns="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4777540" y="269631"/>
            <a:ext cx="7414460" cy="6213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Read these statements. Do you agree or disagree? Name at least two arguments to support</a:t>
            </a:r>
            <a:r>
              <a:rPr lang="hr-HR" sz="2000" b="1" dirty="0"/>
              <a:t> </a:t>
            </a:r>
            <a:r>
              <a:rPr lang="en-US" sz="2000" b="1" dirty="0"/>
              <a:t>your opinion.</a:t>
            </a:r>
            <a:r>
              <a:rPr lang="hr-HR" sz="2000" b="1" dirty="0"/>
              <a:t>  </a:t>
            </a:r>
            <a:endParaRPr lang="hr-HR" sz="2000" i="1" dirty="0"/>
          </a:p>
        </p:txBody>
      </p:sp>
    </p:spTree>
    <p:extLst>
      <p:ext uri="{BB962C8B-B14F-4D97-AF65-F5344CB8AC3E}">
        <p14:creationId xmlns:p14="http://schemas.microsoft.com/office/powerpoint/2010/main" xmlns="" val="3292908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6" grpId="0" build="p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4034</TotalTime>
  <Words>370</Words>
  <Application>Microsoft Office PowerPoint</Application>
  <PresentationFormat>Custom</PresentationFormat>
  <Paragraphs>56</Paragraphs>
  <Slides>10</Slides>
  <Notes>1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Tema sustava Office</vt:lpstr>
      <vt:lpstr>UNIT 5;  Tick tock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OF KIN</dc:title>
  <dc:creator>Siniša Vuksan</dc:creator>
  <cp:lastModifiedBy>sk-sivos</cp:lastModifiedBy>
  <cp:revision>302</cp:revision>
  <dcterms:created xsi:type="dcterms:W3CDTF">2020-09-12T11:20:19Z</dcterms:created>
  <dcterms:modified xsi:type="dcterms:W3CDTF">2022-01-20T13:36:24Z</dcterms:modified>
</cp:coreProperties>
</file>